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customXml/itemProps4.xml" ContentType="application/vnd.openxmlformats-officedocument.customXmlProperti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png" ContentType="image/png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8"/>
  </p:notesMasterIdLst>
  <p:handoutMasterIdLst>
    <p:handoutMasterId r:id="rId9"/>
  </p:handoutMasterIdLst>
  <p:sldIdLst>
    <p:sldId id="258" r:id="rId6"/>
    <p:sldId id="257" r:id="rId7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F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74" y="-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4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142A20C-840C-4C6B-9166-E171441275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0D9BC6C-652E-42D4-BF43-966BEF7086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40342-491E-4E31-86C1-20856547506F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FA67996-E91B-4F34-8CB8-AC6C71D0F903}"/>
              </a:ext>
            </a:extLst>
          </p:cNvPr>
          <p:cNvSpPr>
            <a:spLocks noGrp="1"/>
          </p:cNvSpPr>
          <p:nvPr>
            <p:ph type="ftr" sz="quarter" idx="2"/>
            <p:custDataLst>
              <p:tags r:id="rId2"/>
            </p:custDataLst>
          </p:nvPr>
        </p:nvSpPr>
        <p:spPr>
          <a:xfrm>
            <a:off x="0" y="9428584"/>
            <a:ext cx="6797675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ACA6F7A-E601-4BC7-BD55-C849C9B4AB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D1FBE-C242-472A-8ACB-424BCC083B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374201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3.xm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5A1EC-16CA-4284-A2C4-4C7F4EC055AD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9428584"/>
            <a:ext cx="6797675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l-PL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pl-PL"/>
              <a:t> 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BEDDD-087A-49DA-B086-FCC97F69CC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9025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pl-PL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BEDDD-087A-49DA-B086-FCC97F69CC2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6226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pl-PL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BEDDD-087A-49DA-B086-FCC97F69CC2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4541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41EA-5089-45D9-8586-7D11BD153AB2}" type="datetimeFigureOut">
              <a:rPr lang="pl-PL" smtClean="0"/>
              <a:pPr/>
              <a:t>31.08.2022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pl-PL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pl-PL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FC68-A402-4871-B4EE-6E58DA6A1F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48115722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41EA-5089-45D9-8586-7D11BD153AB2}" type="datetimeFigureOut">
              <a:rPr lang="pl-PL" smtClean="0"/>
              <a:pPr/>
              <a:t>31.08.2022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pl-PL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pl-PL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FC68-A402-4871-B4EE-6E58DA6A1F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72233114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41EA-5089-45D9-8586-7D11BD153AB2}" type="datetimeFigureOut">
              <a:rPr lang="pl-PL" smtClean="0"/>
              <a:pPr/>
              <a:t>31.08.2022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pl-PL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pl-PL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FC68-A402-4871-B4EE-6E58DA6A1F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64576962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41EA-5089-45D9-8586-7D11BD153AB2}" type="datetimeFigureOut">
              <a:rPr lang="pl-PL" smtClean="0"/>
              <a:pPr/>
              <a:t>31.08.2022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pl-PL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pl-PL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FC68-A402-4871-B4EE-6E58DA6A1F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25494803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41EA-5089-45D9-8586-7D11BD153AB2}" type="datetimeFigureOut">
              <a:rPr lang="pl-PL" smtClean="0"/>
              <a:pPr/>
              <a:t>31.08.2022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pl-PL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pl-PL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FC68-A402-4871-B4EE-6E58DA6A1F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82285476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41EA-5089-45D9-8586-7D11BD153AB2}" type="datetimeFigureOut">
              <a:rPr lang="pl-PL" smtClean="0"/>
              <a:pPr/>
              <a:t>31.08.2022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pl-PL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pl-PL"/>
              <a:t> 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FC68-A402-4871-B4EE-6E58DA6A1F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72209786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41EA-5089-45D9-8586-7D11BD153AB2}" type="datetimeFigureOut">
              <a:rPr lang="pl-PL" smtClean="0"/>
              <a:pPr/>
              <a:t>31.08.2022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pl-PL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pl-PL"/>
              <a:t> 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FC68-A402-4871-B4EE-6E58DA6A1F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9817267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41EA-5089-45D9-8586-7D11BD153AB2}" type="datetimeFigureOut">
              <a:rPr lang="pl-PL" smtClean="0"/>
              <a:pPr/>
              <a:t>31.08.2022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pl-PL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pl-PL"/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FC68-A402-4871-B4EE-6E58DA6A1F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18605849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41EA-5089-45D9-8586-7D11BD153AB2}" type="datetimeFigureOut">
              <a:rPr lang="pl-PL" smtClean="0"/>
              <a:pPr/>
              <a:t>31.08.2022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pl-PL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pl-PL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FC68-A402-4871-B4EE-6E58DA6A1F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33280077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41EA-5089-45D9-8586-7D11BD153AB2}" type="datetimeFigureOut">
              <a:rPr lang="pl-PL" smtClean="0"/>
              <a:pPr/>
              <a:t>31.08.2022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pl-PL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pl-PL"/>
              <a:t> 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FC68-A402-4871-B4EE-6E58DA6A1F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28446379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41EA-5089-45D9-8586-7D11BD153AB2}" type="datetimeFigureOut">
              <a:rPr lang="pl-PL" smtClean="0"/>
              <a:pPr/>
              <a:t>31.08.2022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pl-PL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pl-PL"/>
              <a:t> 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FC68-A402-4871-B4EE-6E58DA6A1F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7404187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741EA-5089-45D9-8586-7D11BD153AB2}" type="datetimeFigureOut">
              <a:rPr lang="pl-PL" smtClean="0"/>
              <a:pPr/>
              <a:t>31.08.2022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0" y="6356352"/>
            <a:ext cx="990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pl-PL" sz="1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pl-PL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CFC68-A402-4871-B4EE-6E58DA6A1F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715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hyperlink" Target="mailto:edyta.wyborska@um.gorzow.p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1BBA413-A445-4720-BD0B-CE0D538EB99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2955" y="3411940"/>
            <a:ext cx="1951629" cy="3248167"/>
          </a:xfrm>
          <a:prstGeom prst="rect">
            <a:avLst/>
          </a:prstGeom>
        </p:spPr>
      </p:pic>
      <p:pic>
        <p:nvPicPr>
          <p:cNvPr id="14" name="Picture 2" descr="Obraz znaleziony dla: bee black white">
            <a:extLst>
              <a:ext uri="{FF2B5EF4-FFF2-40B4-BE49-F238E27FC236}">
                <a16:creationId xmlns:a16="http://schemas.microsoft.com/office/drawing/2014/main" xmlns="" id="{EBE574DC-5DE7-418E-963E-427F69C8F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602" y="29821"/>
            <a:ext cx="1589266" cy="1601126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9380C7B-3A3C-41FC-8059-817FF1984871}"/>
              </a:ext>
            </a:extLst>
          </p:cNvPr>
          <p:cNvSpPr/>
          <p:nvPr/>
        </p:nvSpPr>
        <p:spPr>
          <a:xfrm>
            <a:off x="1961773" y="341194"/>
            <a:ext cx="60478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3200" b="1" dirty="0">
                <a:latin typeface="Arial Black" panose="020B0A04020102020204" pitchFamily="34" charset="0"/>
                <a:cs typeface="Aharoni" panose="02010803020104030203" pitchFamily="2" charset="-79"/>
              </a:rPr>
              <a:t>GORZÓW DLA PSZCZÓŁ </a:t>
            </a:r>
          </a:p>
          <a:p>
            <a:pPr lvl="0" algn="ctr"/>
            <a:r>
              <a:rPr lang="pl-PL" sz="3200" b="1" dirty="0">
                <a:latin typeface="Arial Black" panose="020B0A04020102020204" pitchFamily="34" charset="0"/>
                <a:cs typeface="Aharoni" panose="02010803020104030203" pitchFamily="2" charset="-79"/>
              </a:rPr>
              <a:t>KWIATY DLA PASAŻERÓW</a:t>
            </a:r>
          </a:p>
          <a:p>
            <a:pPr lvl="0"/>
            <a:endParaRPr lang="en-US" sz="32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28" name="Obraz 4">
            <a:extLst>
              <a:ext uri="{FF2B5EF4-FFF2-40B4-BE49-F238E27FC236}">
                <a16:creationId xmlns:a16="http://schemas.microsoft.com/office/drawing/2014/main" xmlns="" id="{2BC12B45-CC27-4BE1-ABC2-C93684DD57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36" y="1511859"/>
            <a:ext cx="1808791" cy="383183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9EC2F5F-0DAB-4EBA-B165-6A6BCF807704}"/>
              </a:ext>
            </a:extLst>
          </p:cNvPr>
          <p:cNvSpPr/>
          <p:nvPr/>
        </p:nvSpPr>
        <p:spPr>
          <a:xfrm>
            <a:off x="260074" y="2513016"/>
            <a:ext cx="20557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400" b="1" dirty="0" smtClean="0">
                <a:latin typeface="Arial Black" panose="020B0A04020102020204" pitchFamily="34" charset="0"/>
              </a:rPr>
              <a:t>10.09.2022</a:t>
            </a:r>
            <a:r>
              <a:rPr lang="pl-PL" sz="2400" b="1" dirty="0">
                <a:latin typeface="Arial Black" panose="020B0A04020102020204" pitchFamily="34" charset="0"/>
              </a:rPr>
              <a:t/>
            </a:r>
            <a:br>
              <a:rPr lang="pl-PL" sz="2400" b="1" dirty="0">
                <a:latin typeface="Arial Black" panose="020B0A04020102020204" pitchFamily="34" charset="0"/>
              </a:rPr>
            </a:br>
            <a:r>
              <a:rPr lang="pl-PL" b="1" dirty="0">
                <a:latin typeface="Arial Black" panose="020B0A04020102020204" pitchFamily="34" charset="0"/>
              </a:rPr>
              <a:t>od </a:t>
            </a:r>
            <a:r>
              <a:rPr lang="pl-PL" b="1" dirty="0" smtClean="0">
                <a:latin typeface="Arial Black" panose="020B0A04020102020204" pitchFamily="34" charset="0"/>
              </a:rPr>
              <a:t>godz.13:00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674D424-6E62-448E-AB95-5CFE970F02EC}"/>
              </a:ext>
            </a:extLst>
          </p:cNvPr>
          <p:cNvSpPr/>
          <p:nvPr/>
        </p:nvSpPr>
        <p:spPr>
          <a:xfrm>
            <a:off x="2335238" y="2897945"/>
            <a:ext cx="7343334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44550">
              <a:spcBef>
                <a:spcPct val="0"/>
              </a:spcBef>
              <a:spcAft>
                <a:spcPct val="35000"/>
              </a:spcAft>
            </a:pPr>
            <a:endParaRPr lang="pl-PL" sz="1600" dirty="0">
              <a:latin typeface="Arial Black" panose="020B0A04020102020204" pitchFamily="34" charset="0"/>
            </a:endParaRPr>
          </a:p>
          <a:p>
            <a:pPr lvl="0" algn="ctr" defTabSz="844550">
              <a:spcBef>
                <a:spcPct val="0"/>
              </a:spcBef>
              <a:spcAft>
                <a:spcPct val="35000"/>
              </a:spcAft>
            </a:pPr>
            <a:r>
              <a:rPr lang="pl-PL" sz="1600" dirty="0">
                <a:latin typeface="Arial Black" panose="020B0A04020102020204" pitchFamily="34" charset="0"/>
              </a:rPr>
              <a:t>W </a:t>
            </a:r>
            <a:r>
              <a:rPr lang="pl-PL" sz="1600" dirty="0" smtClean="0">
                <a:latin typeface="Arial Black" panose="020B0A04020102020204" pitchFamily="34" charset="0"/>
              </a:rPr>
              <a:t>sobotę 10 września </a:t>
            </a:r>
            <a:r>
              <a:rPr lang="pl-PL" sz="1600" dirty="0">
                <a:latin typeface="Arial Black" panose="020B0A04020102020204" pitchFamily="34" charset="0"/>
              </a:rPr>
              <a:t>przyjdź lub przyjedź na </a:t>
            </a:r>
            <a:r>
              <a:rPr lang="pl-PL" sz="1600" dirty="0" smtClean="0">
                <a:latin typeface="Arial Black" panose="020B0A04020102020204" pitchFamily="34" charset="0"/>
              </a:rPr>
              <a:t>Stary Rynek. </a:t>
            </a:r>
            <a:endParaRPr lang="pl-PL" sz="1600" dirty="0">
              <a:latin typeface="Arial Black" panose="020B0A04020102020204" pitchFamily="34" charset="0"/>
            </a:endParaRPr>
          </a:p>
          <a:p>
            <a:pPr lvl="0" algn="ctr" defTabSz="844550">
              <a:spcBef>
                <a:spcPct val="0"/>
              </a:spcBef>
              <a:spcAft>
                <a:spcPct val="35000"/>
              </a:spcAft>
            </a:pPr>
            <a:r>
              <a:rPr lang="pl-PL" sz="1600" dirty="0">
                <a:latin typeface="Arial Black" panose="020B0A04020102020204" pitchFamily="34" charset="0"/>
              </a:rPr>
              <a:t>Tam otrzymasz za darmo jedną sadzonkę roślin przyjaznych </a:t>
            </a:r>
            <a:r>
              <a:rPr lang="pl-PL" sz="1600" dirty="0" err="1">
                <a:latin typeface="Arial Black" panose="020B0A04020102020204" pitchFamily="34" charset="0"/>
              </a:rPr>
              <a:t>pszczołom</a:t>
            </a:r>
            <a:r>
              <a:rPr lang="pl-PL" sz="1600" dirty="0">
                <a:latin typeface="Arial Black" panose="020B0A04020102020204" pitchFamily="34" charset="0"/>
              </a:rPr>
              <a:t>.</a:t>
            </a:r>
          </a:p>
          <a:p>
            <a:pPr lvl="0" algn="ctr" defTabSz="844550">
              <a:spcBef>
                <a:spcPct val="0"/>
              </a:spcBef>
              <a:spcAft>
                <a:spcPct val="35000"/>
              </a:spcAft>
            </a:pPr>
            <a:r>
              <a:rPr lang="pl-PL" sz="1600" dirty="0">
                <a:latin typeface="Arial Black" panose="020B0A04020102020204" pitchFamily="34" charset="0"/>
              </a:rPr>
              <a:t>Zabierz i posadź ją u siebie w ogródku, na działce, na balkonie. </a:t>
            </a:r>
          </a:p>
          <a:p>
            <a:pPr lvl="0" algn="ctr" defTabSz="844550">
              <a:spcBef>
                <a:spcPct val="0"/>
              </a:spcBef>
              <a:spcAft>
                <a:spcPct val="35000"/>
              </a:spcAft>
            </a:pPr>
            <a:r>
              <a:rPr lang="pl-PL" sz="1600" dirty="0">
                <a:latin typeface="Arial Black" panose="020B0A04020102020204" pitchFamily="34" charset="0"/>
              </a:rPr>
              <a:t>Twój gest ucieszy nie tylko pszczoły miodne, ale także dzikie zapylacze.</a:t>
            </a:r>
          </a:p>
          <a:p>
            <a:pPr lvl="0" defTabSz="844550">
              <a:spcBef>
                <a:spcPct val="0"/>
              </a:spcBef>
              <a:spcAft>
                <a:spcPct val="35000"/>
              </a:spcAft>
            </a:pPr>
            <a:endParaRPr lang="pl-PL" sz="1600" dirty="0">
              <a:latin typeface="Arial Black" panose="020B0A04020102020204" pitchFamily="34" charset="0"/>
            </a:endParaRPr>
          </a:p>
          <a:p>
            <a:pPr lvl="0" algn="ctr" defTabSz="844550">
              <a:spcBef>
                <a:spcPct val="0"/>
              </a:spcBef>
              <a:spcAft>
                <a:spcPct val="35000"/>
              </a:spcAft>
            </a:pPr>
            <a:r>
              <a:rPr lang="pl-PL" sz="1600" dirty="0">
                <a:latin typeface="Arial Black" panose="020B0A04020102020204" pitchFamily="34" charset="0"/>
              </a:rPr>
              <a:t>Zrób roślince zdjęcie i wyślij podając adres/miejsce rośliny na: </a:t>
            </a:r>
            <a:r>
              <a:rPr lang="pl-PL" sz="1600" dirty="0" err="1">
                <a:latin typeface="Arial Black" panose="020B0A04020102020204" pitchFamily="34" charset="0"/>
                <a:hlinkClick r:id="rId9"/>
              </a:rPr>
              <a:t>edyta.wyborska@um.gorzow.pl</a:t>
            </a:r>
            <a:r>
              <a:rPr lang="pl-PL" sz="1600" dirty="0">
                <a:latin typeface="Arial Black" panose="020B0A04020102020204" pitchFamily="34" charset="0"/>
              </a:rPr>
              <a:t>  </a:t>
            </a:r>
          </a:p>
          <a:p>
            <a:pPr algn="ctr" defTabSz="844550">
              <a:spcBef>
                <a:spcPct val="0"/>
              </a:spcBef>
              <a:spcAft>
                <a:spcPct val="35000"/>
              </a:spcAft>
            </a:pPr>
            <a:r>
              <a:rPr lang="pl-PL" sz="1600" dirty="0">
                <a:latin typeface="Arial Black" panose="020B0A04020102020204" pitchFamily="34" charset="0"/>
              </a:rPr>
              <a:t>Na podstawie nadesłanych przez Was zdjęć stworzymy gorzowską mapę podróży roślin.</a:t>
            </a:r>
          </a:p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6680BC8D-A446-4BA5-B82B-B8F382B2ACA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5912800"/>
            <a:ext cx="9906000" cy="365125"/>
          </a:xfrm>
        </p:spPr>
        <p:txBody>
          <a:bodyPr/>
          <a:lstStyle/>
          <a:p>
            <a:r>
              <a:rPr lang="pl-PL" dirty="0"/>
              <a:t>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5E1516A-0FF6-4488-BD83-DCDD3268177F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82436" y="1821485"/>
            <a:ext cx="3234518" cy="1003601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E4326B8A-BA02-5115-AFA7-B5DE9A41B1E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40" t="25532" b="33776"/>
          <a:stretch/>
        </p:blipFill>
        <p:spPr>
          <a:xfrm>
            <a:off x="2729239" y="1895043"/>
            <a:ext cx="3261984" cy="92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802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xmlns="" id="{EAC16724-4DEE-4492-9ADD-172778733F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751" y="52205"/>
            <a:ext cx="9028497" cy="680579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4DB15E6-9F78-46A0-8935-9AFE7C2B67D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5807472"/>
            <a:ext cx="9906000" cy="296664"/>
          </a:xfrm>
        </p:spPr>
        <p:txBody>
          <a:bodyPr vert="horz" lIns="74295" tIns="37148" rIns="74295" bIns="37148" rtlCol="0" anchor="ctr">
            <a:normAutofit/>
          </a:bodyPr>
          <a:lstStyle/>
          <a:p>
            <a:pPr>
              <a:spcAft>
                <a:spcPts val="488"/>
              </a:spcAft>
            </a:pPr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7592514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heme/theme1.xml><?xml version="1.0" encoding="utf-8"?>
<a:theme xmlns:a="http://schemas.openxmlformats.org/drawingml/2006/main" name="Motyw pakietu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6D7E52A733614184E5DCF77856F52E" ma:contentTypeVersion="5" ma:contentTypeDescription="Utwórz nowy dokument." ma:contentTypeScope="" ma:versionID="5c8c728a24ceac3684fa2a4cff970294">
  <xsd:schema xmlns:xsd="http://www.w3.org/2001/XMLSchema" xmlns:xs="http://www.w3.org/2001/XMLSchema" xmlns:p="http://schemas.microsoft.com/office/2006/metadata/properties" xmlns:ns3="a0fd4f53-2433-4904-994c-411c8b0dbc2f" xmlns:ns4="c56e0c70-8f7f-438b-94e6-349289f90e5d" targetNamespace="http://schemas.microsoft.com/office/2006/metadata/properties" ma:root="true" ma:fieldsID="bf3f6e134c39618f0b0c06b2536c4b3c" ns3:_="" ns4:_="">
    <xsd:import namespace="a0fd4f53-2433-4904-994c-411c8b0dbc2f"/>
    <xsd:import namespace="c56e0c70-8f7f-438b-94e6-349289f90e5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fd4f53-2433-4904-994c-411c8b0dbc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6e0c70-8f7f-438b-94e6-349289f90e5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sisl xmlns:xsi="http://www.w3.org/2001/XMLSchema-instance" xmlns:xsd="http://www.w3.org/2001/XMLSchema" xmlns="http://www.boldonjames.com/2008/01/sie/internal/label" sislVersion="0" policy="2152ec2e-c0c1-4834-9aa1-dc782ab0e2aa" origin="userSelected">
  <element uid="67e66f8d-4e76-4fdc-a7a1-b421fe54f86a" value=""/>
</sisl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5823C5-DD16-472A-A78C-000A759CB6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BC9A16-28CE-49FE-9F76-E4A1202786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fd4f53-2433-4904-994c-411c8b0dbc2f"/>
    <ds:schemaRef ds:uri="c56e0c70-8f7f-438b-94e6-349289f90e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9D6B5D-2C30-4F46-A33F-A86EC95863A3}">
  <ds:schemaRefs>
    <ds:schemaRef ds:uri="http://www.w3.org/2001/XMLSchema"/>
    <ds:schemaRef ds:uri="http://www.boldonjames.com/2008/01/sie/internal/label"/>
  </ds:schemaRefs>
</ds:datastoreItem>
</file>

<file path=customXml/itemProps4.xml><?xml version="1.0" encoding="utf-8"?>
<ds:datastoreItem xmlns:ds="http://schemas.openxmlformats.org/officeDocument/2006/customXml" ds:itemID="{E85D8F44-DD32-45EF-A395-E191B8CCD355}">
  <ds:schemaRefs>
    <ds:schemaRef ds:uri="http://purl.org/dc/elements/1.1/"/>
    <ds:schemaRef ds:uri="http://schemas.microsoft.com/office/2006/metadata/properties"/>
    <ds:schemaRef ds:uri="c56e0c70-8f7f-438b-94e6-349289f90e5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0fd4f53-2433-4904-994c-411c8b0dbc2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454</TotalTime>
  <Words>81</Words>
  <Application>Microsoft Office PowerPoint</Application>
  <PresentationFormat>Papier A4 (210x297 mm)</PresentationFormat>
  <Paragraphs>17</Paragraphs>
  <Slides>2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3" baseType="lpstr">
      <vt:lpstr>Motyw pakietu Office</vt:lpstr>
      <vt:lpstr>Slajd 1</vt:lpstr>
      <vt:lpstr>Slajd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edyta.wyborska</cp:lastModifiedBy>
  <cp:revision>44</cp:revision>
  <cp:lastPrinted>2021-06-25T17:57:34Z</cp:lastPrinted>
  <dcterms:created xsi:type="dcterms:W3CDTF">2021-06-25T17:56:38Z</dcterms:created>
  <dcterms:modified xsi:type="dcterms:W3CDTF">2022-08-31T07:16:40Z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424764a1-9994-4661-9cb7-6dfd447e1335</vt:lpwstr>
  </property>
  <property fmtid="{D5CDD505-2E9C-101B-9397-08002B2CF9AE}" pid="3" name="bjSaver">
    <vt:lpwstr>ygXmeljekScN8rYxfOluGNoWIG6zxtA2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policy="2152ec2e-c0c1-4834-9aa1-dc782ab0e2aa" origin="userSelected" xmlns="http://www.boldonj</vt:lpwstr>
  </property>
  <property fmtid="{D5CDD505-2E9C-101B-9397-08002B2CF9AE}" pid="5" name="bjDocumentLabelXML-0">
    <vt:lpwstr>ames.com/2008/01/sie/internal/label"&gt;&lt;element uid="67e66f8d-4e76-4fdc-a7a1-b421fe54f86a" value="" /&gt;&lt;/sisl&gt;</vt:lpwstr>
  </property>
  <property fmtid="{D5CDD505-2E9C-101B-9397-08002B2CF9AE}" pid="6" name="bjDocumentSecurityLabel">
    <vt:lpwstr>N O N - S E N S I T I V E      </vt:lpwstr>
  </property>
  <property fmtid="{D5CDD505-2E9C-101B-9397-08002B2CF9AE}" pid="7" name="bjSlideMasterFooterText">
    <vt:lpwstr> </vt:lpwstr>
  </property>
  <property fmtid="{D5CDD505-2E9C-101B-9397-08002B2CF9AE}" pid="8" name="ContentTypeId">
    <vt:lpwstr>0x010100D06D7E52A733614184E5DCF77856F52E</vt:lpwstr>
  </property>
</Properties>
</file>