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3" r:id="rId7"/>
    <p:sldId id="262" r:id="rId8"/>
  </p:sldIdLst>
  <p:sldSz cx="18000663" cy="10125075"/>
  <p:notesSz cx="6858000" cy="9144000"/>
  <p:defaultTextStyle>
    <a:defPPr>
      <a:defRPr lang="pl-PL"/>
    </a:defPPr>
    <a:lvl1pPr marL="0" algn="l" defTabSz="1350020" rtl="0" eaLnBrk="1" latinLnBrk="0" hangingPunct="1">
      <a:defRPr sz="2658" kern="1200">
        <a:solidFill>
          <a:schemeClr val="tx1"/>
        </a:solidFill>
        <a:latin typeface="+mn-lt"/>
        <a:ea typeface="+mn-ea"/>
        <a:cs typeface="+mn-cs"/>
      </a:defRPr>
    </a:lvl1pPr>
    <a:lvl2pPr marL="675010" algn="l" defTabSz="1350020" rtl="0" eaLnBrk="1" latinLnBrk="0" hangingPunct="1">
      <a:defRPr sz="2658" kern="1200">
        <a:solidFill>
          <a:schemeClr val="tx1"/>
        </a:solidFill>
        <a:latin typeface="+mn-lt"/>
        <a:ea typeface="+mn-ea"/>
        <a:cs typeface="+mn-cs"/>
      </a:defRPr>
    </a:lvl2pPr>
    <a:lvl3pPr marL="1350020" algn="l" defTabSz="1350020" rtl="0" eaLnBrk="1" latinLnBrk="0" hangingPunct="1">
      <a:defRPr sz="2658" kern="1200">
        <a:solidFill>
          <a:schemeClr val="tx1"/>
        </a:solidFill>
        <a:latin typeface="+mn-lt"/>
        <a:ea typeface="+mn-ea"/>
        <a:cs typeface="+mn-cs"/>
      </a:defRPr>
    </a:lvl3pPr>
    <a:lvl4pPr marL="2025030" algn="l" defTabSz="1350020" rtl="0" eaLnBrk="1" latinLnBrk="0" hangingPunct="1">
      <a:defRPr sz="2658" kern="1200">
        <a:solidFill>
          <a:schemeClr val="tx1"/>
        </a:solidFill>
        <a:latin typeface="+mn-lt"/>
        <a:ea typeface="+mn-ea"/>
        <a:cs typeface="+mn-cs"/>
      </a:defRPr>
    </a:lvl4pPr>
    <a:lvl5pPr marL="2700040" algn="l" defTabSz="1350020" rtl="0" eaLnBrk="1" latinLnBrk="0" hangingPunct="1">
      <a:defRPr sz="2658" kern="1200">
        <a:solidFill>
          <a:schemeClr val="tx1"/>
        </a:solidFill>
        <a:latin typeface="+mn-lt"/>
        <a:ea typeface="+mn-ea"/>
        <a:cs typeface="+mn-cs"/>
      </a:defRPr>
    </a:lvl5pPr>
    <a:lvl6pPr marL="3375050" algn="l" defTabSz="1350020" rtl="0" eaLnBrk="1" latinLnBrk="0" hangingPunct="1">
      <a:defRPr sz="2658" kern="1200">
        <a:solidFill>
          <a:schemeClr val="tx1"/>
        </a:solidFill>
        <a:latin typeface="+mn-lt"/>
        <a:ea typeface="+mn-ea"/>
        <a:cs typeface="+mn-cs"/>
      </a:defRPr>
    </a:lvl6pPr>
    <a:lvl7pPr marL="4050060" algn="l" defTabSz="1350020" rtl="0" eaLnBrk="1" latinLnBrk="0" hangingPunct="1">
      <a:defRPr sz="2658" kern="1200">
        <a:solidFill>
          <a:schemeClr val="tx1"/>
        </a:solidFill>
        <a:latin typeface="+mn-lt"/>
        <a:ea typeface="+mn-ea"/>
        <a:cs typeface="+mn-cs"/>
      </a:defRPr>
    </a:lvl7pPr>
    <a:lvl8pPr marL="4725071" algn="l" defTabSz="1350020" rtl="0" eaLnBrk="1" latinLnBrk="0" hangingPunct="1">
      <a:defRPr sz="2658" kern="1200">
        <a:solidFill>
          <a:schemeClr val="tx1"/>
        </a:solidFill>
        <a:latin typeface="+mn-lt"/>
        <a:ea typeface="+mn-ea"/>
        <a:cs typeface="+mn-cs"/>
      </a:defRPr>
    </a:lvl8pPr>
    <a:lvl9pPr marL="5400081" algn="l" defTabSz="1350020" rtl="0" eaLnBrk="1" latinLnBrk="0" hangingPunct="1">
      <a:defRPr sz="26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89" userDrawn="1">
          <p15:clr>
            <a:srgbClr val="A4A3A4"/>
          </p15:clr>
        </p15:guide>
        <p15:guide id="2" pos="56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4A742E"/>
    <a:srgbClr val="EF7F1A"/>
    <a:srgbClr val="FF6600"/>
    <a:srgbClr val="009BD2"/>
    <a:srgbClr val="00FFFF"/>
    <a:srgbClr val="01FF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99" y="42"/>
      </p:cViewPr>
      <p:guideLst>
        <p:guide orient="horz" pos="3189"/>
        <p:guide pos="56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0083" y="1657044"/>
            <a:ext cx="13500497" cy="3525026"/>
          </a:xfrm>
        </p:spPr>
        <p:txBody>
          <a:bodyPr anchor="b"/>
          <a:lstStyle>
            <a:lvl1pPr algn="ctr">
              <a:defRPr sz="8858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5318009"/>
            <a:ext cx="13500497" cy="2444549"/>
          </a:xfrm>
        </p:spPr>
        <p:txBody>
          <a:bodyPr/>
          <a:lstStyle>
            <a:lvl1pPr marL="0" indent="0" algn="ctr">
              <a:buNone/>
              <a:defRPr sz="3543"/>
            </a:lvl1pPr>
            <a:lvl2pPr marL="675010" indent="0" algn="ctr">
              <a:buNone/>
              <a:defRPr sz="2953"/>
            </a:lvl2pPr>
            <a:lvl3pPr marL="1350020" indent="0" algn="ctr">
              <a:buNone/>
              <a:defRPr sz="2658"/>
            </a:lvl3pPr>
            <a:lvl4pPr marL="2025030" indent="0" algn="ctr">
              <a:buNone/>
              <a:defRPr sz="2362"/>
            </a:lvl4pPr>
            <a:lvl5pPr marL="2700040" indent="0" algn="ctr">
              <a:buNone/>
              <a:defRPr sz="2362"/>
            </a:lvl5pPr>
            <a:lvl6pPr marL="3375050" indent="0" algn="ctr">
              <a:buNone/>
              <a:defRPr sz="2362"/>
            </a:lvl6pPr>
            <a:lvl7pPr marL="4050060" indent="0" algn="ctr">
              <a:buNone/>
              <a:defRPr sz="2362"/>
            </a:lvl7pPr>
            <a:lvl8pPr marL="4725071" indent="0" algn="ctr">
              <a:buNone/>
              <a:defRPr sz="2362"/>
            </a:lvl8pPr>
            <a:lvl9pPr marL="5400081" indent="0" algn="ctr">
              <a:buNone/>
              <a:defRPr sz="2362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196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684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4" y="539067"/>
            <a:ext cx="3881393" cy="8580533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5" y="539067"/>
            <a:ext cx="11419171" cy="858053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130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1380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0" y="2524239"/>
            <a:ext cx="15525572" cy="4211749"/>
          </a:xfrm>
        </p:spPr>
        <p:txBody>
          <a:bodyPr anchor="b"/>
          <a:lstStyle>
            <a:lvl1pPr>
              <a:defRPr sz="8858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0" y="6775833"/>
            <a:ext cx="15525572" cy="2214859"/>
          </a:xfrm>
        </p:spPr>
        <p:txBody>
          <a:bodyPr/>
          <a:lstStyle>
            <a:lvl1pPr marL="0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1pPr>
            <a:lvl2pPr marL="675010" indent="0">
              <a:buNone/>
              <a:defRPr sz="2953">
                <a:solidFill>
                  <a:schemeClr val="tx1">
                    <a:tint val="75000"/>
                  </a:schemeClr>
                </a:solidFill>
              </a:defRPr>
            </a:lvl2pPr>
            <a:lvl3pPr marL="1350020" indent="0">
              <a:buNone/>
              <a:defRPr sz="2658">
                <a:solidFill>
                  <a:schemeClr val="tx1">
                    <a:tint val="75000"/>
                  </a:schemeClr>
                </a:solidFill>
              </a:defRPr>
            </a:lvl3pPr>
            <a:lvl4pPr marL="2025030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4pPr>
            <a:lvl5pPr marL="2700040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5pPr>
            <a:lvl6pPr marL="3375050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6pPr>
            <a:lvl7pPr marL="4050060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7pPr>
            <a:lvl8pPr marL="4725071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8pPr>
            <a:lvl9pPr marL="5400081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56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2695333"/>
            <a:ext cx="7650282" cy="642426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2695333"/>
            <a:ext cx="7650282" cy="642426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916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539067"/>
            <a:ext cx="15525572" cy="195704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1" y="2482050"/>
            <a:ext cx="7615123" cy="1216415"/>
          </a:xfrm>
        </p:spPr>
        <p:txBody>
          <a:bodyPr anchor="b"/>
          <a:lstStyle>
            <a:lvl1pPr marL="0" indent="0">
              <a:buNone/>
              <a:defRPr sz="3543" b="1"/>
            </a:lvl1pPr>
            <a:lvl2pPr marL="675010" indent="0">
              <a:buNone/>
              <a:defRPr sz="2953" b="1"/>
            </a:lvl2pPr>
            <a:lvl3pPr marL="1350020" indent="0">
              <a:buNone/>
              <a:defRPr sz="2658" b="1"/>
            </a:lvl3pPr>
            <a:lvl4pPr marL="2025030" indent="0">
              <a:buNone/>
              <a:defRPr sz="2362" b="1"/>
            </a:lvl4pPr>
            <a:lvl5pPr marL="2700040" indent="0">
              <a:buNone/>
              <a:defRPr sz="2362" b="1"/>
            </a:lvl5pPr>
            <a:lvl6pPr marL="3375050" indent="0">
              <a:buNone/>
              <a:defRPr sz="2362" b="1"/>
            </a:lvl6pPr>
            <a:lvl7pPr marL="4050060" indent="0">
              <a:buNone/>
              <a:defRPr sz="2362" b="1"/>
            </a:lvl7pPr>
            <a:lvl8pPr marL="4725071" indent="0">
              <a:buNone/>
              <a:defRPr sz="2362" b="1"/>
            </a:lvl8pPr>
            <a:lvl9pPr marL="5400081" indent="0">
              <a:buNone/>
              <a:defRPr sz="2362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1" y="3698465"/>
            <a:ext cx="7615123" cy="543988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6" y="2482050"/>
            <a:ext cx="7652626" cy="1216415"/>
          </a:xfrm>
        </p:spPr>
        <p:txBody>
          <a:bodyPr anchor="b"/>
          <a:lstStyle>
            <a:lvl1pPr marL="0" indent="0">
              <a:buNone/>
              <a:defRPr sz="3543" b="1"/>
            </a:lvl1pPr>
            <a:lvl2pPr marL="675010" indent="0">
              <a:buNone/>
              <a:defRPr sz="2953" b="1"/>
            </a:lvl2pPr>
            <a:lvl3pPr marL="1350020" indent="0">
              <a:buNone/>
              <a:defRPr sz="2658" b="1"/>
            </a:lvl3pPr>
            <a:lvl4pPr marL="2025030" indent="0">
              <a:buNone/>
              <a:defRPr sz="2362" b="1"/>
            </a:lvl4pPr>
            <a:lvl5pPr marL="2700040" indent="0">
              <a:buNone/>
              <a:defRPr sz="2362" b="1"/>
            </a:lvl5pPr>
            <a:lvl6pPr marL="3375050" indent="0">
              <a:buNone/>
              <a:defRPr sz="2362" b="1"/>
            </a:lvl6pPr>
            <a:lvl7pPr marL="4050060" indent="0">
              <a:buNone/>
              <a:defRPr sz="2362" b="1"/>
            </a:lvl7pPr>
            <a:lvl8pPr marL="4725071" indent="0">
              <a:buNone/>
              <a:defRPr sz="2362" b="1"/>
            </a:lvl8pPr>
            <a:lvl9pPr marL="5400081" indent="0">
              <a:buNone/>
              <a:defRPr sz="2362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6" y="3698465"/>
            <a:ext cx="7652626" cy="543988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586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61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774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1" y="675005"/>
            <a:ext cx="5805682" cy="2362518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1457824"/>
            <a:ext cx="9112836" cy="7195366"/>
          </a:xfrm>
        </p:spPr>
        <p:txBody>
          <a:bodyPr/>
          <a:lstStyle>
            <a:lvl1pPr>
              <a:defRPr sz="4724"/>
            </a:lvl1pPr>
            <a:lvl2pPr>
              <a:defRPr sz="4134"/>
            </a:lvl2pPr>
            <a:lvl3pPr>
              <a:defRPr sz="3543"/>
            </a:lvl3pPr>
            <a:lvl4pPr>
              <a:defRPr sz="2953"/>
            </a:lvl4pPr>
            <a:lvl5pPr>
              <a:defRPr sz="2953"/>
            </a:lvl5pPr>
            <a:lvl6pPr>
              <a:defRPr sz="2953"/>
            </a:lvl6pPr>
            <a:lvl7pPr>
              <a:defRPr sz="2953"/>
            </a:lvl7pPr>
            <a:lvl8pPr>
              <a:defRPr sz="2953"/>
            </a:lvl8pPr>
            <a:lvl9pPr>
              <a:defRPr sz="29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1" y="3037523"/>
            <a:ext cx="5805682" cy="5627386"/>
          </a:xfrm>
        </p:spPr>
        <p:txBody>
          <a:bodyPr/>
          <a:lstStyle>
            <a:lvl1pPr marL="0" indent="0">
              <a:buNone/>
              <a:defRPr sz="2362"/>
            </a:lvl1pPr>
            <a:lvl2pPr marL="675010" indent="0">
              <a:buNone/>
              <a:defRPr sz="2067"/>
            </a:lvl2pPr>
            <a:lvl3pPr marL="1350020" indent="0">
              <a:buNone/>
              <a:defRPr sz="1772"/>
            </a:lvl3pPr>
            <a:lvl4pPr marL="2025030" indent="0">
              <a:buNone/>
              <a:defRPr sz="1476"/>
            </a:lvl4pPr>
            <a:lvl5pPr marL="2700040" indent="0">
              <a:buNone/>
              <a:defRPr sz="1476"/>
            </a:lvl5pPr>
            <a:lvl6pPr marL="3375050" indent="0">
              <a:buNone/>
              <a:defRPr sz="1476"/>
            </a:lvl6pPr>
            <a:lvl7pPr marL="4050060" indent="0">
              <a:buNone/>
              <a:defRPr sz="1476"/>
            </a:lvl7pPr>
            <a:lvl8pPr marL="4725071" indent="0">
              <a:buNone/>
              <a:defRPr sz="1476"/>
            </a:lvl8pPr>
            <a:lvl9pPr marL="5400081" indent="0">
              <a:buNone/>
              <a:defRPr sz="1476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07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1" y="675005"/>
            <a:ext cx="5805682" cy="2362518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1457824"/>
            <a:ext cx="9112836" cy="7195366"/>
          </a:xfrm>
        </p:spPr>
        <p:txBody>
          <a:bodyPr anchor="t"/>
          <a:lstStyle>
            <a:lvl1pPr marL="0" indent="0">
              <a:buNone/>
              <a:defRPr sz="4724"/>
            </a:lvl1pPr>
            <a:lvl2pPr marL="675010" indent="0">
              <a:buNone/>
              <a:defRPr sz="4134"/>
            </a:lvl2pPr>
            <a:lvl3pPr marL="1350020" indent="0">
              <a:buNone/>
              <a:defRPr sz="3543"/>
            </a:lvl3pPr>
            <a:lvl4pPr marL="2025030" indent="0">
              <a:buNone/>
              <a:defRPr sz="2953"/>
            </a:lvl4pPr>
            <a:lvl5pPr marL="2700040" indent="0">
              <a:buNone/>
              <a:defRPr sz="2953"/>
            </a:lvl5pPr>
            <a:lvl6pPr marL="3375050" indent="0">
              <a:buNone/>
              <a:defRPr sz="2953"/>
            </a:lvl6pPr>
            <a:lvl7pPr marL="4050060" indent="0">
              <a:buNone/>
              <a:defRPr sz="2953"/>
            </a:lvl7pPr>
            <a:lvl8pPr marL="4725071" indent="0">
              <a:buNone/>
              <a:defRPr sz="2953"/>
            </a:lvl8pPr>
            <a:lvl9pPr marL="5400081" indent="0">
              <a:buNone/>
              <a:defRPr sz="29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1" y="3037523"/>
            <a:ext cx="5805682" cy="5627386"/>
          </a:xfrm>
        </p:spPr>
        <p:txBody>
          <a:bodyPr/>
          <a:lstStyle>
            <a:lvl1pPr marL="0" indent="0">
              <a:buNone/>
              <a:defRPr sz="2362"/>
            </a:lvl1pPr>
            <a:lvl2pPr marL="675010" indent="0">
              <a:buNone/>
              <a:defRPr sz="2067"/>
            </a:lvl2pPr>
            <a:lvl3pPr marL="1350020" indent="0">
              <a:buNone/>
              <a:defRPr sz="1772"/>
            </a:lvl3pPr>
            <a:lvl4pPr marL="2025030" indent="0">
              <a:buNone/>
              <a:defRPr sz="1476"/>
            </a:lvl4pPr>
            <a:lvl5pPr marL="2700040" indent="0">
              <a:buNone/>
              <a:defRPr sz="1476"/>
            </a:lvl5pPr>
            <a:lvl6pPr marL="3375050" indent="0">
              <a:buNone/>
              <a:defRPr sz="1476"/>
            </a:lvl6pPr>
            <a:lvl7pPr marL="4050060" indent="0">
              <a:buNone/>
              <a:defRPr sz="1476"/>
            </a:lvl7pPr>
            <a:lvl8pPr marL="4725071" indent="0">
              <a:buNone/>
              <a:defRPr sz="1476"/>
            </a:lvl8pPr>
            <a:lvl9pPr marL="5400081" indent="0">
              <a:buNone/>
              <a:defRPr sz="1476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6646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539067"/>
            <a:ext cx="15525572" cy="19570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2695333"/>
            <a:ext cx="15525572" cy="6424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9384445"/>
            <a:ext cx="4050149" cy="5390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A2088-B7F9-4053-A556-2E609BC27D10}" type="datetimeFigureOut">
              <a:rPr lang="pl-PL" smtClean="0"/>
              <a:t>22.10.2025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9384445"/>
            <a:ext cx="6075224" cy="5390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9384445"/>
            <a:ext cx="4050149" cy="5390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8381F-E8BA-41B9-9100-B3846F8C19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635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50020" rtl="0" eaLnBrk="1" latinLnBrk="0" hangingPunct="1">
        <a:lnSpc>
          <a:spcPct val="90000"/>
        </a:lnSpc>
        <a:spcBef>
          <a:spcPct val="0"/>
        </a:spcBef>
        <a:buNone/>
        <a:defRPr sz="64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7505" indent="-337505" algn="l" defTabSz="1350020" rtl="0" eaLnBrk="1" latinLnBrk="0" hangingPunct="1">
        <a:lnSpc>
          <a:spcPct val="90000"/>
        </a:lnSpc>
        <a:spcBef>
          <a:spcPts val="1476"/>
        </a:spcBef>
        <a:buFont typeface="Arial" panose="020B0604020202020204" pitchFamily="34" charset="0"/>
        <a:buChar char="•"/>
        <a:defRPr sz="4134" kern="1200">
          <a:solidFill>
            <a:schemeClr val="tx1"/>
          </a:solidFill>
          <a:latin typeface="+mn-lt"/>
          <a:ea typeface="+mn-ea"/>
          <a:cs typeface="+mn-cs"/>
        </a:defRPr>
      </a:lvl1pPr>
      <a:lvl2pPr marL="101251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68752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</a:defRPr>
      </a:lvl3pPr>
      <a:lvl4pPr marL="236253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4pPr>
      <a:lvl5pPr marL="303754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5pPr>
      <a:lvl6pPr marL="371255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6pPr>
      <a:lvl7pPr marL="438756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7pPr>
      <a:lvl8pPr marL="506257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8pPr>
      <a:lvl9pPr marL="573758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1pPr>
      <a:lvl2pPr marL="67501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2pPr>
      <a:lvl3pPr marL="135002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3pPr>
      <a:lvl4pPr marL="202503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4pPr>
      <a:lvl5pPr marL="270004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5pPr>
      <a:lvl6pPr marL="337505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6pPr>
      <a:lvl7pPr marL="405006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7pPr>
      <a:lvl8pPr marL="4725071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8pPr>
      <a:lvl9pPr marL="5400081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>
                <a:latin typeface="Yu Gothic" panose="020B0400000000000000" pitchFamily="34" charset="-128"/>
                <a:ea typeface="Yu Gothic" panose="020B0400000000000000" pitchFamily="34" charset="-128"/>
              </a:rPr>
              <a:t>Administracja Cmentarza Komunalnego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pl-PL" sz="48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Dzień Wszystkich Świętych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121" y="9378289"/>
            <a:ext cx="2398204" cy="53014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9571459"/>
            <a:ext cx="14114585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17016562" y="9571746"/>
            <a:ext cx="100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020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237546" y="311061"/>
            <a:ext cx="15525572" cy="720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3600" b="1" dirty="0">
                <a:solidFill>
                  <a:srgbClr val="EF7F1A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GODZINY OTWARCIA CMENTARZA KOMUNALNEGO</a:t>
            </a:r>
          </a:p>
        </p:txBody>
      </p:sp>
      <p:grpSp>
        <p:nvGrpSpPr>
          <p:cNvPr id="38" name="Grupa 37"/>
          <p:cNvGrpSpPr/>
          <p:nvPr/>
        </p:nvGrpSpPr>
        <p:grpSpPr>
          <a:xfrm>
            <a:off x="1237546" y="1464958"/>
            <a:ext cx="15526365" cy="7209433"/>
            <a:chOff x="1236753" y="1761788"/>
            <a:chExt cx="15526365" cy="7209433"/>
          </a:xfrm>
        </p:grpSpPr>
        <p:grpSp>
          <p:nvGrpSpPr>
            <p:cNvPr id="15" name="Grupa 14"/>
            <p:cNvGrpSpPr/>
            <p:nvPr/>
          </p:nvGrpSpPr>
          <p:grpSpPr>
            <a:xfrm>
              <a:off x="1236753" y="3776656"/>
              <a:ext cx="15525572" cy="3179697"/>
              <a:chOff x="1238339" y="3472689"/>
              <a:chExt cx="15525572" cy="3179697"/>
            </a:xfrm>
          </p:grpSpPr>
          <p:grpSp>
            <p:nvGrpSpPr>
              <p:cNvPr id="13" name="Grupa 12"/>
              <p:cNvGrpSpPr/>
              <p:nvPr/>
            </p:nvGrpSpPr>
            <p:grpSpPr>
              <a:xfrm>
                <a:off x="1238339" y="3472689"/>
                <a:ext cx="15525572" cy="3179697"/>
                <a:chOff x="1238339" y="3472689"/>
                <a:chExt cx="15525572" cy="3179697"/>
              </a:xfrm>
            </p:grpSpPr>
            <p:grpSp>
              <p:nvGrpSpPr>
                <p:cNvPr id="10" name="Grupa 9"/>
                <p:cNvGrpSpPr/>
                <p:nvPr/>
              </p:nvGrpSpPr>
              <p:grpSpPr>
                <a:xfrm>
                  <a:off x="1238339" y="3472689"/>
                  <a:ext cx="15525572" cy="3179697"/>
                  <a:chOff x="1237546" y="3501957"/>
                  <a:chExt cx="15525572" cy="3171217"/>
                </a:xfrm>
              </p:grpSpPr>
              <p:sp>
                <p:nvSpPr>
                  <p:cNvPr id="6" name="Prostokąt zaokrąglony 5"/>
                  <p:cNvSpPr/>
                  <p:nvPr/>
                </p:nvSpPr>
                <p:spPr>
                  <a:xfrm>
                    <a:off x="1237546" y="3501957"/>
                    <a:ext cx="15525572" cy="3171217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50000"/>
                        </a:schemeClr>
                      </a:gs>
                      <a:gs pos="100000">
                        <a:srgbClr val="EF7F1A"/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7" name="Równoległobok 6"/>
                  <p:cNvSpPr/>
                  <p:nvPr/>
                </p:nvSpPr>
                <p:spPr>
                  <a:xfrm>
                    <a:off x="2391507" y="3501957"/>
                    <a:ext cx="2672862" cy="3171217"/>
                  </a:xfrm>
                  <a:prstGeom prst="parallelogram">
                    <a:avLst>
                      <a:gd name="adj" fmla="val 44192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</p:grpSp>
            <p:sp>
              <p:nvSpPr>
                <p:cNvPr id="12" name="Prostokąt zaokrąglony 11"/>
                <p:cNvSpPr/>
                <p:nvPr/>
              </p:nvSpPr>
              <p:spPr>
                <a:xfrm>
                  <a:off x="1899931" y="4148138"/>
                  <a:ext cx="4220308" cy="1828800"/>
                </a:xfrm>
                <a:prstGeom prst="roundRect">
                  <a:avLst/>
                </a:prstGeom>
                <a:solidFill>
                  <a:srgbClr val="EF7F1A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524000"/>
                  <a:r>
                    <a:rPr lang="pl-PL" sz="6000" b="1" dirty="0">
                      <a:latin typeface="Yu Gothic" panose="020B0400000000000000" pitchFamily="34" charset="-128"/>
                      <a:ea typeface="Yu Gothic" panose="020B0400000000000000" pitchFamily="34" charset="-128"/>
                    </a:rPr>
                    <a:t>01 – 02</a:t>
                  </a:r>
                </a:p>
                <a:p>
                  <a:pPr algn="ctr" defTabSz="1524000"/>
                  <a:r>
                    <a:rPr lang="pl-PL" sz="3600" b="1" dirty="0">
                      <a:latin typeface="Yu Gothic" panose="020B0400000000000000" pitchFamily="34" charset="-128"/>
                      <a:ea typeface="Yu Gothic" panose="020B0400000000000000" pitchFamily="34" charset="-128"/>
                    </a:rPr>
                    <a:t>LISTOPADA</a:t>
                  </a:r>
                </a:p>
              </p:txBody>
            </p:sp>
          </p:grpSp>
          <p:sp>
            <p:nvSpPr>
              <p:cNvPr id="14" name="pole tekstowe 13"/>
              <p:cNvSpPr txBox="1"/>
              <p:nvPr/>
            </p:nvSpPr>
            <p:spPr>
              <a:xfrm>
                <a:off x="6612608" y="4193199"/>
                <a:ext cx="984659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pl-PL" sz="3600" b="1" dirty="0">
                    <a:solidFill>
                      <a:schemeClr val="bg1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CMENTARZ OTWARTY CAŁĄ DOBĘ</a:t>
                </a:r>
              </a:p>
              <a:p>
                <a:pPr>
                  <a:lnSpc>
                    <a:spcPct val="150000"/>
                  </a:lnSpc>
                </a:pPr>
                <a:r>
                  <a:rPr lang="pl-PL" sz="3600" b="1" dirty="0">
                    <a:solidFill>
                      <a:schemeClr val="bg1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01/11 0:00 – 02/11 23:59</a:t>
                </a:r>
              </a:p>
            </p:txBody>
          </p:sp>
        </p:grpSp>
        <p:grpSp>
          <p:nvGrpSpPr>
            <p:cNvPr id="29" name="Grupa 28"/>
            <p:cNvGrpSpPr/>
            <p:nvPr/>
          </p:nvGrpSpPr>
          <p:grpSpPr>
            <a:xfrm>
              <a:off x="1236753" y="7339976"/>
              <a:ext cx="15525572" cy="1631245"/>
              <a:chOff x="1237546" y="6894499"/>
              <a:chExt cx="15525572" cy="1631245"/>
            </a:xfrm>
          </p:grpSpPr>
          <p:grpSp>
            <p:nvGrpSpPr>
              <p:cNvPr id="28" name="Grupa 27"/>
              <p:cNvGrpSpPr/>
              <p:nvPr/>
            </p:nvGrpSpPr>
            <p:grpSpPr>
              <a:xfrm>
                <a:off x="1237546" y="6894499"/>
                <a:ext cx="15525572" cy="1631245"/>
                <a:chOff x="1237546" y="6894499"/>
                <a:chExt cx="15525572" cy="1631245"/>
              </a:xfrm>
            </p:grpSpPr>
            <p:grpSp>
              <p:nvGrpSpPr>
                <p:cNvPr id="27" name="Grupa 26"/>
                <p:cNvGrpSpPr/>
                <p:nvPr/>
              </p:nvGrpSpPr>
              <p:grpSpPr>
                <a:xfrm>
                  <a:off x="1237546" y="6894499"/>
                  <a:ext cx="15525572" cy="1631245"/>
                  <a:chOff x="1238339" y="8346831"/>
                  <a:chExt cx="15525572" cy="1631245"/>
                </a:xfrm>
              </p:grpSpPr>
              <p:sp>
                <p:nvSpPr>
                  <p:cNvPr id="21" name="Prostokąt zaokrąglony 20"/>
                  <p:cNvSpPr/>
                  <p:nvPr/>
                </p:nvSpPr>
                <p:spPr>
                  <a:xfrm>
                    <a:off x="1238339" y="8346831"/>
                    <a:ext cx="15525572" cy="1631245"/>
                  </a:xfrm>
                  <a:prstGeom prst="roundRect">
                    <a:avLst/>
                  </a:prstGeom>
                  <a:gradFill flip="none" rotWithShape="1">
                    <a:gsLst>
                      <a:gs pos="100000">
                        <a:srgbClr val="FFC000"/>
                      </a:gs>
                      <a:gs pos="0">
                        <a:schemeClr val="accent2">
                          <a:lumMod val="75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24" name="Dowolny kształt 23"/>
                  <p:cNvSpPr/>
                  <p:nvPr/>
                </p:nvSpPr>
                <p:spPr>
                  <a:xfrm>
                    <a:off x="2392300" y="8346831"/>
                    <a:ext cx="2097645" cy="1631245"/>
                  </a:xfrm>
                  <a:custGeom>
                    <a:avLst/>
                    <a:gdLst>
                      <a:gd name="connsiteX0" fmla="*/ 605974 w 2097645"/>
                      <a:gd name="connsiteY0" fmla="*/ 0 h 1631245"/>
                      <a:gd name="connsiteX1" fmla="*/ 2097645 w 2097645"/>
                      <a:gd name="connsiteY1" fmla="*/ 0 h 1631245"/>
                      <a:gd name="connsiteX2" fmla="*/ 1491671 w 2097645"/>
                      <a:gd name="connsiteY2" fmla="*/ 1631245 h 1631245"/>
                      <a:gd name="connsiteX3" fmla="*/ 0 w 2097645"/>
                      <a:gd name="connsiteY3" fmla="*/ 1631245 h 1631245"/>
                      <a:gd name="connsiteX4" fmla="*/ 605974 w 2097645"/>
                      <a:gd name="connsiteY4" fmla="*/ 0 h 16312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7645" h="1631245">
                        <a:moveTo>
                          <a:pt x="605974" y="0"/>
                        </a:moveTo>
                        <a:lnTo>
                          <a:pt x="2097645" y="0"/>
                        </a:lnTo>
                        <a:lnTo>
                          <a:pt x="1491671" y="1631245"/>
                        </a:lnTo>
                        <a:lnTo>
                          <a:pt x="0" y="1631245"/>
                        </a:lnTo>
                        <a:lnTo>
                          <a:pt x="605974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</p:grpSp>
            <p:sp>
              <p:nvSpPr>
                <p:cNvPr id="20" name="Prostokąt zaokrąglony 19"/>
                <p:cNvSpPr/>
                <p:nvPr/>
              </p:nvSpPr>
              <p:spPr>
                <a:xfrm>
                  <a:off x="1899931" y="7278121"/>
                  <a:ext cx="4220308" cy="864000"/>
                </a:xfrm>
                <a:prstGeom prst="roundRect">
                  <a:avLst/>
                </a:prstGeom>
                <a:solidFill>
                  <a:srgbClr val="FFC0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524000"/>
                  <a:r>
                    <a:rPr lang="pl-PL" sz="3600" b="1" dirty="0">
                      <a:solidFill>
                        <a:schemeClr val="tx1"/>
                      </a:solidFill>
                      <a:latin typeface="Yu Gothic" panose="020B0400000000000000" pitchFamily="34" charset="-128"/>
                      <a:ea typeface="Yu Gothic" panose="020B0400000000000000" pitchFamily="34" charset="-128"/>
                    </a:rPr>
                    <a:t>03/11 – 31/03</a:t>
                  </a:r>
                </a:p>
              </p:txBody>
            </p:sp>
          </p:grpSp>
          <p:sp>
            <p:nvSpPr>
              <p:cNvPr id="18" name="pole tekstowe 17"/>
              <p:cNvSpPr txBox="1"/>
              <p:nvPr/>
            </p:nvSpPr>
            <p:spPr>
              <a:xfrm>
                <a:off x="6612608" y="7278121"/>
                <a:ext cx="9846592" cy="76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pl-PL" sz="3200" b="1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CMENTARZ OTWARTY W GODZ. 7:00 – 19:00</a:t>
                </a:r>
              </a:p>
            </p:txBody>
          </p:sp>
        </p:grpSp>
        <p:grpSp>
          <p:nvGrpSpPr>
            <p:cNvPr id="30" name="Grupa 29"/>
            <p:cNvGrpSpPr/>
            <p:nvPr/>
          </p:nvGrpSpPr>
          <p:grpSpPr>
            <a:xfrm>
              <a:off x="1237546" y="1761788"/>
              <a:ext cx="15525572" cy="1631245"/>
              <a:chOff x="1237546" y="6894499"/>
              <a:chExt cx="15525572" cy="1631245"/>
            </a:xfrm>
          </p:grpSpPr>
          <p:grpSp>
            <p:nvGrpSpPr>
              <p:cNvPr id="31" name="Grupa 30"/>
              <p:cNvGrpSpPr/>
              <p:nvPr/>
            </p:nvGrpSpPr>
            <p:grpSpPr>
              <a:xfrm>
                <a:off x="1237546" y="6894499"/>
                <a:ext cx="15525572" cy="1631245"/>
                <a:chOff x="1237546" y="6894499"/>
                <a:chExt cx="15525572" cy="1631245"/>
              </a:xfrm>
            </p:grpSpPr>
            <p:grpSp>
              <p:nvGrpSpPr>
                <p:cNvPr id="33" name="Grupa 32"/>
                <p:cNvGrpSpPr/>
                <p:nvPr/>
              </p:nvGrpSpPr>
              <p:grpSpPr>
                <a:xfrm>
                  <a:off x="1237546" y="6894499"/>
                  <a:ext cx="15525572" cy="1631245"/>
                  <a:chOff x="1238339" y="8346831"/>
                  <a:chExt cx="15525572" cy="1631245"/>
                </a:xfrm>
              </p:grpSpPr>
              <p:sp>
                <p:nvSpPr>
                  <p:cNvPr id="35" name="Prostokąt zaokrąglony 34"/>
                  <p:cNvSpPr/>
                  <p:nvPr/>
                </p:nvSpPr>
                <p:spPr>
                  <a:xfrm>
                    <a:off x="1238339" y="8346831"/>
                    <a:ext cx="15525572" cy="1631245"/>
                  </a:xfrm>
                  <a:prstGeom prst="roundRect">
                    <a:avLst/>
                  </a:prstGeom>
                  <a:gradFill flip="none" rotWithShape="1">
                    <a:gsLst>
                      <a:gs pos="100000">
                        <a:srgbClr val="FFC000"/>
                      </a:gs>
                      <a:gs pos="0">
                        <a:schemeClr val="accent2">
                          <a:lumMod val="75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36" name="Dowolny kształt 35"/>
                  <p:cNvSpPr/>
                  <p:nvPr/>
                </p:nvSpPr>
                <p:spPr>
                  <a:xfrm>
                    <a:off x="2392300" y="8346831"/>
                    <a:ext cx="2097645" cy="1631245"/>
                  </a:xfrm>
                  <a:custGeom>
                    <a:avLst/>
                    <a:gdLst>
                      <a:gd name="connsiteX0" fmla="*/ 605974 w 2097645"/>
                      <a:gd name="connsiteY0" fmla="*/ 0 h 1631245"/>
                      <a:gd name="connsiteX1" fmla="*/ 2097645 w 2097645"/>
                      <a:gd name="connsiteY1" fmla="*/ 0 h 1631245"/>
                      <a:gd name="connsiteX2" fmla="*/ 1491671 w 2097645"/>
                      <a:gd name="connsiteY2" fmla="*/ 1631245 h 1631245"/>
                      <a:gd name="connsiteX3" fmla="*/ 0 w 2097645"/>
                      <a:gd name="connsiteY3" fmla="*/ 1631245 h 1631245"/>
                      <a:gd name="connsiteX4" fmla="*/ 605974 w 2097645"/>
                      <a:gd name="connsiteY4" fmla="*/ 0 h 16312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7645" h="1631245">
                        <a:moveTo>
                          <a:pt x="605974" y="0"/>
                        </a:moveTo>
                        <a:lnTo>
                          <a:pt x="2097645" y="0"/>
                        </a:lnTo>
                        <a:lnTo>
                          <a:pt x="1491671" y="1631245"/>
                        </a:lnTo>
                        <a:lnTo>
                          <a:pt x="0" y="1631245"/>
                        </a:lnTo>
                        <a:lnTo>
                          <a:pt x="605974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</p:grpSp>
            <p:sp>
              <p:nvSpPr>
                <p:cNvPr id="34" name="Prostokąt zaokrąglony 33"/>
                <p:cNvSpPr/>
                <p:nvPr/>
              </p:nvSpPr>
              <p:spPr>
                <a:xfrm>
                  <a:off x="1899931" y="7278121"/>
                  <a:ext cx="4220308" cy="864000"/>
                </a:xfrm>
                <a:prstGeom prst="roundRect">
                  <a:avLst/>
                </a:prstGeom>
                <a:solidFill>
                  <a:srgbClr val="FFC0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524000"/>
                  <a:r>
                    <a:rPr lang="pl-PL" sz="3600" b="1" dirty="0">
                      <a:solidFill>
                        <a:schemeClr val="tx1"/>
                      </a:solidFill>
                      <a:latin typeface="Yu Gothic" panose="020B0400000000000000" pitchFamily="34" charset="-128"/>
                      <a:ea typeface="Yu Gothic" panose="020B0400000000000000" pitchFamily="34" charset="-128"/>
                    </a:rPr>
                    <a:t>01/04 – 31/10</a:t>
                  </a:r>
                </a:p>
              </p:txBody>
            </p:sp>
          </p:grpSp>
          <p:sp>
            <p:nvSpPr>
              <p:cNvPr id="32" name="pole tekstowe 31"/>
              <p:cNvSpPr txBox="1"/>
              <p:nvPr/>
            </p:nvSpPr>
            <p:spPr>
              <a:xfrm>
                <a:off x="6612608" y="7278121"/>
                <a:ext cx="98465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pl-PL" sz="3200" b="1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CMENTARZ OTWARTY W GODZ. 7:00 – 21:00</a:t>
                </a:r>
              </a:p>
            </p:txBody>
          </p:sp>
        </p:grpSp>
      </p:grpSp>
      <p:pic>
        <p:nvPicPr>
          <p:cNvPr id="39" name="Obraz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121" y="9378289"/>
            <a:ext cx="2398204" cy="530145"/>
          </a:xfrm>
          <a:prstGeom prst="rect">
            <a:avLst/>
          </a:prstGeom>
        </p:spPr>
      </p:pic>
      <p:sp>
        <p:nvSpPr>
          <p:cNvPr id="40" name="Prostokąt 39"/>
          <p:cNvSpPr/>
          <p:nvPr/>
        </p:nvSpPr>
        <p:spPr>
          <a:xfrm>
            <a:off x="0" y="9571459"/>
            <a:ext cx="14114585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rostokąt 40"/>
          <p:cNvSpPr/>
          <p:nvPr/>
        </p:nvSpPr>
        <p:spPr>
          <a:xfrm>
            <a:off x="17016562" y="9571746"/>
            <a:ext cx="100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Prostokąt 41"/>
          <p:cNvSpPr/>
          <p:nvPr/>
        </p:nvSpPr>
        <p:spPr>
          <a:xfrm>
            <a:off x="0" y="556998"/>
            <a:ext cx="118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rostokąt 42"/>
          <p:cNvSpPr/>
          <p:nvPr/>
        </p:nvSpPr>
        <p:spPr>
          <a:xfrm>
            <a:off x="13344562" y="556998"/>
            <a:ext cx="4680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27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237546" y="311061"/>
            <a:ext cx="15525572" cy="720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3600" b="1" dirty="0">
                <a:solidFill>
                  <a:srgbClr val="EF7F1A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MOŻLIWOŚĆ WJAZDU NA CMENTARZ</a:t>
            </a:r>
          </a:p>
        </p:txBody>
      </p:sp>
      <p:sp>
        <p:nvSpPr>
          <p:cNvPr id="42" name="Prostokąt 41"/>
          <p:cNvSpPr/>
          <p:nvPr/>
        </p:nvSpPr>
        <p:spPr>
          <a:xfrm>
            <a:off x="0" y="556998"/>
            <a:ext cx="118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rostokąt 42"/>
          <p:cNvSpPr/>
          <p:nvPr/>
        </p:nvSpPr>
        <p:spPr>
          <a:xfrm>
            <a:off x="10056411" y="556998"/>
            <a:ext cx="7956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121" y="9378289"/>
            <a:ext cx="2398204" cy="530145"/>
          </a:xfrm>
          <a:prstGeom prst="rect">
            <a:avLst/>
          </a:prstGeom>
        </p:spPr>
      </p:pic>
      <p:sp>
        <p:nvSpPr>
          <p:cNvPr id="44" name="Prostokąt 43"/>
          <p:cNvSpPr/>
          <p:nvPr/>
        </p:nvSpPr>
        <p:spPr>
          <a:xfrm>
            <a:off x="0" y="9571459"/>
            <a:ext cx="14114585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rostokąt 44"/>
          <p:cNvSpPr/>
          <p:nvPr/>
        </p:nvSpPr>
        <p:spPr>
          <a:xfrm>
            <a:off x="17016562" y="9571746"/>
            <a:ext cx="100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3" name="Grupa 22"/>
          <p:cNvGrpSpPr/>
          <p:nvPr/>
        </p:nvGrpSpPr>
        <p:grpSpPr>
          <a:xfrm>
            <a:off x="1086051" y="1439107"/>
            <a:ext cx="15828562" cy="2173958"/>
            <a:chOff x="1188000" y="2040323"/>
            <a:chExt cx="15828562" cy="2173958"/>
          </a:xfrm>
        </p:grpSpPr>
        <p:grpSp>
          <p:nvGrpSpPr>
            <p:cNvPr id="8" name="Grupa 7"/>
            <p:cNvGrpSpPr/>
            <p:nvPr/>
          </p:nvGrpSpPr>
          <p:grpSpPr>
            <a:xfrm>
              <a:off x="1188000" y="2040323"/>
              <a:ext cx="15828562" cy="2173958"/>
              <a:chOff x="1237546" y="1576733"/>
              <a:chExt cx="15855026" cy="2173958"/>
            </a:xfrm>
          </p:grpSpPr>
          <p:grpSp>
            <p:nvGrpSpPr>
              <p:cNvPr id="5" name="Grupa 4"/>
              <p:cNvGrpSpPr/>
              <p:nvPr/>
            </p:nvGrpSpPr>
            <p:grpSpPr>
              <a:xfrm>
                <a:off x="1237546" y="1625746"/>
                <a:ext cx="2075935" cy="2075935"/>
                <a:chOff x="691978" y="2372497"/>
                <a:chExt cx="2075935" cy="2075935"/>
              </a:xfrm>
            </p:grpSpPr>
            <p:sp>
              <p:nvSpPr>
                <p:cNvPr id="2" name="Elipsa 1"/>
                <p:cNvSpPr/>
                <p:nvPr/>
              </p:nvSpPr>
              <p:spPr>
                <a:xfrm>
                  <a:off x="691978" y="2372497"/>
                  <a:ext cx="2075935" cy="207593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1" name="Dowolny kształt 10"/>
                <p:cNvSpPr/>
                <p:nvPr/>
              </p:nvSpPr>
              <p:spPr>
                <a:xfrm>
                  <a:off x="822516" y="3109815"/>
                  <a:ext cx="1814858" cy="601297"/>
                </a:xfrm>
                <a:custGeom>
                  <a:avLst/>
                  <a:gdLst>
                    <a:gd name="connsiteX0" fmla="*/ 66358 w 2075935"/>
                    <a:gd name="connsiteY0" fmla="*/ 0 h 687797"/>
                    <a:gd name="connsiteX1" fmla="*/ 2009578 w 2075935"/>
                    <a:gd name="connsiteY1" fmla="*/ 0 h 687797"/>
                    <a:gd name="connsiteX2" fmla="*/ 2029271 w 2075935"/>
                    <a:gd name="connsiteY2" fmla="*/ 53806 h 687797"/>
                    <a:gd name="connsiteX3" fmla="*/ 2070577 w 2075935"/>
                    <a:gd name="connsiteY3" fmla="*/ 256340 h 687797"/>
                    <a:gd name="connsiteX4" fmla="*/ 2075935 w 2075935"/>
                    <a:gd name="connsiteY4" fmla="*/ 362446 h 687797"/>
                    <a:gd name="connsiteX5" fmla="*/ 2075935 w 2075935"/>
                    <a:gd name="connsiteY5" fmla="*/ 362486 h 687797"/>
                    <a:gd name="connsiteX6" fmla="*/ 2070577 w 2075935"/>
                    <a:gd name="connsiteY6" fmla="*/ 468592 h 687797"/>
                    <a:gd name="connsiteX7" fmla="*/ 2029271 w 2075935"/>
                    <a:gd name="connsiteY7" fmla="*/ 671126 h 687797"/>
                    <a:gd name="connsiteX8" fmla="*/ 2023170 w 2075935"/>
                    <a:gd name="connsiteY8" fmla="*/ 687797 h 687797"/>
                    <a:gd name="connsiteX9" fmla="*/ 52767 w 2075935"/>
                    <a:gd name="connsiteY9" fmla="*/ 687797 h 687797"/>
                    <a:gd name="connsiteX10" fmla="*/ 46665 w 2075935"/>
                    <a:gd name="connsiteY10" fmla="*/ 671126 h 687797"/>
                    <a:gd name="connsiteX11" fmla="*/ 0 w 2075935"/>
                    <a:gd name="connsiteY11" fmla="*/ 362466 h 687797"/>
                    <a:gd name="connsiteX12" fmla="*/ 46665 w 2075935"/>
                    <a:gd name="connsiteY12" fmla="*/ 53806 h 687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075935" h="687797">
                      <a:moveTo>
                        <a:pt x="66358" y="0"/>
                      </a:moveTo>
                      <a:lnTo>
                        <a:pt x="2009578" y="0"/>
                      </a:lnTo>
                      <a:lnTo>
                        <a:pt x="2029271" y="53806"/>
                      </a:lnTo>
                      <a:cubicBezTo>
                        <a:pt x="2049490" y="118810"/>
                        <a:pt x="2063490" y="186553"/>
                        <a:pt x="2070577" y="256340"/>
                      </a:cubicBezTo>
                      <a:lnTo>
                        <a:pt x="2075935" y="362446"/>
                      </a:lnTo>
                      <a:lnTo>
                        <a:pt x="2075935" y="362486"/>
                      </a:lnTo>
                      <a:lnTo>
                        <a:pt x="2070577" y="468592"/>
                      </a:lnTo>
                      <a:cubicBezTo>
                        <a:pt x="2063490" y="538379"/>
                        <a:pt x="2049490" y="606122"/>
                        <a:pt x="2029271" y="671126"/>
                      </a:cubicBezTo>
                      <a:lnTo>
                        <a:pt x="2023170" y="687797"/>
                      </a:lnTo>
                      <a:lnTo>
                        <a:pt x="52767" y="687797"/>
                      </a:lnTo>
                      <a:lnTo>
                        <a:pt x="46665" y="671126"/>
                      </a:lnTo>
                      <a:cubicBezTo>
                        <a:pt x="16338" y="573621"/>
                        <a:pt x="0" y="469951"/>
                        <a:pt x="0" y="362466"/>
                      </a:cubicBezTo>
                      <a:cubicBezTo>
                        <a:pt x="0" y="254981"/>
                        <a:pt x="16338" y="151312"/>
                        <a:pt x="46665" y="5380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  <p:sp>
            <p:nvSpPr>
              <p:cNvPr id="17" name="Dowolny kształt 16"/>
              <p:cNvSpPr/>
              <p:nvPr/>
            </p:nvSpPr>
            <p:spPr>
              <a:xfrm>
                <a:off x="2767519" y="1576733"/>
                <a:ext cx="14325053" cy="2173958"/>
              </a:xfrm>
              <a:custGeom>
                <a:avLst/>
                <a:gdLst>
                  <a:gd name="connsiteX0" fmla="*/ 148493 w 14325053"/>
                  <a:gd name="connsiteY0" fmla="*/ 0 h 1989438"/>
                  <a:gd name="connsiteX1" fmla="*/ 13993473 w 14325053"/>
                  <a:gd name="connsiteY1" fmla="*/ 0 h 1989438"/>
                  <a:gd name="connsiteX2" fmla="*/ 14325053 w 14325053"/>
                  <a:gd name="connsiteY2" fmla="*/ 331580 h 1989438"/>
                  <a:gd name="connsiteX3" fmla="*/ 14325053 w 14325053"/>
                  <a:gd name="connsiteY3" fmla="*/ 1657858 h 1989438"/>
                  <a:gd name="connsiteX4" fmla="*/ 13993473 w 14325053"/>
                  <a:gd name="connsiteY4" fmla="*/ 1989438 h 1989438"/>
                  <a:gd name="connsiteX5" fmla="*/ 148493 w 14325053"/>
                  <a:gd name="connsiteY5" fmla="*/ 1989438 h 1989438"/>
                  <a:gd name="connsiteX6" fmla="*/ 19427 w 14325053"/>
                  <a:gd name="connsiteY6" fmla="*/ 1963381 h 1989438"/>
                  <a:gd name="connsiteX7" fmla="*/ 0 w 14325053"/>
                  <a:gd name="connsiteY7" fmla="*/ 1952836 h 1989438"/>
                  <a:gd name="connsiteX8" fmla="*/ 4694 w 14325053"/>
                  <a:gd name="connsiteY8" fmla="*/ 1951118 h 1989438"/>
                  <a:gd name="connsiteX9" fmla="*/ 638638 w 14325053"/>
                  <a:gd name="connsiteY9" fmla="*/ 994719 h 1989438"/>
                  <a:gd name="connsiteX10" fmla="*/ 4694 w 14325053"/>
                  <a:gd name="connsiteY10" fmla="*/ 38320 h 1989438"/>
                  <a:gd name="connsiteX11" fmla="*/ 0 w 14325053"/>
                  <a:gd name="connsiteY11" fmla="*/ 36602 h 1989438"/>
                  <a:gd name="connsiteX12" fmla="*/ 19427 w 14325053"/>
                  <a:gd name="connsiteY12" fmla="*/ 26057 h 1989438"/>
                  <a:gd name="connsiteX13" fmla="*/ 148493 w 14325053"/>
                  <a:gd name="connsiteY13" fmla="*/ 0 h 1989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25053" h="1989438">
                    <a:moveTo>
                      <a:pt x="148493" y="0"/>
                    </a:moveTo>
                    <a:lnTo>
                      <a:pt x="13993473" y="0"/>
                    </a:lnTo>
                    <a:cubicBezTo>
                      <a:pt x="14176599" y="0"/>
                      <a:pt x="14325053" y="148453"/>
                      <a:pt x="14325053" y="331580"/>
                    </a:cubicBezTo>
                    <a:lnTo>
                      <a:pt x="14325053" y="1657858"/>
                    </a:lnTo>
                    <a:cubicBezTo>
                      <a:pt x="14325053" y="1840985"/>
                      <a:pt x="14176599" y="1989438"/>
                      <a:pt x="13993473" y="1989438"/>
                    </a:cubicBezTo>
                    <a:lnTo>
                      <a:pt x="148493" y="1989438"/>
                    </a:lnTo>
                    <a:cubicBezTo>
                      <a:pt x="102711" y="1989438"/>
                      <a:pt x="59097" y="1980160"/>
                      <a:pt x="19427" y="1963381"/>
                    </a:cubicBezTo>
                    <a:lnTo>
                      <a:pt x="0" y="1952836"/>
                    </a:lnTo>
                    <a:lnTo>
                      <a:pt x="4694" y="1951118"/>
                    </a:lnTo>
                    <a:cubicBezTo>
                      <a:pt x="377237" y="1793546"/>
                      <a:pt x="638638" y="1424660"/>
                      <a:pt x="638638" y="994719"/>
                    </a:cubicBezTo>
                    <a:cubicBezTo>
                      <a:pt x="638638" y="564779"/>
                      <a:pt x="377237" y="195892"/>
                      <a:pt x="4694" y="38320"/>
                    </a:cubicBezTo>
                    <a:lnTo>
                      <a:pt x="0" y="36602"/>
                    </a:lnTo>
                    <a:lnTo>
                      <a:pt x="19427" y="26057"/>
                    </a:lnTo>
                    <a:cubicBezTo>
                      <a:pt x="59097" y="9278"/>
                      <a:pt x="102711" y="0"/>
                      <a:pt x="148493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EF7F1A"/>
                  </a:gs>
                  <a:gs pos="100000">
                    <a:schemeClr val="accent2">
                      <a:lumMod val="5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2" name="Równoległobok 21"/>
              <p:cNvSpPr/>
              <p:nvPr/>
            </p:nvSpPr>
            <p:spPr>
              <a:xfrm>
                <a:off x="4479011" y="1576733"/>
                <a:ext cx="2279361" cy="2173958"/>
              </a:xfrm>
              <a:prstGeom prst="parallelogram">
                <a:avLst>
                  <a:gd name="adj" fmla="val 4419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1" name="Prostokąt zaokrąglony 20"/>
              <p:cNvSpPr/>
              <p:nvPr/>
            </p:nvSpPr>
            <p:spPr>
              <a:xfrm>
                <a:off x="3993407" y="2161243"/>
                <a:ext cx="3250569" cy="1004938"/>
              </a:xfrm>
              <a:prstGeom prst="roundRect">
                <a:avLst/>
              </a:prstGeom>
              <a:solidFill>
                <a:srgbClr val="EF7F1A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524000"/>
                <a:r>
                  <a:rPr lang="pl-PL" sz="3200" b="1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27/10 – 02/11</a:t>
                </a:r>
                <a:endParaRPr lang="pl-PL" sz="1600" b="1" dirty="0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</p:grpSp>
        <p:sp>
          <p:nvSpPr>
            <p:cNvPr id="10" name="pole tekstowe 9"/>
            <p:cNvSpPr txBox="1"/>
            <p:nvPr/>
          </p:nvSpPr>
          <p:spPr>
            <a:xfrm>
              <a:off x="7565354" y="2450193"/>
              <a:ext cx="9070258" cy="9496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pl-PL" sz="2400" b="1" dirty="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ZAKAZ WJAZDU NA TEREN CMENTARZA KOMUNLANEGO</a:t>
              </a:r>
            </a:p>
            <a:p>
              <a:pPr algn="just">
                <a:lnSpc>
                  <a:spcPct val="150000"/>
                </a:lnSpc>
              </a:pPr>
              <a:r>
                <a:rPr lang="pl-PL" sz="1600" b="1" dirty="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CAŁKOWITE ZAMKNIĘCIE BRAM CMENTARZA</a:t>
              </a:r>
            </a:p>
          </p:txBody>
        </p:sp>
      </p:grpSp>
      <p:grpSp>
        <p:nvGrpSpPr>
          <p:cNvPr id="24" name="Grupa 23"/>
          <p:cNvGrpSpPr/>
          <p:nvPr/>
        </p:nvGrpSpPr>
        <p:grpSpPr>
          <a:xfrm>
            <a:off x="1086051" y="4085368"/>
            <a:ext cx="15828562" cy="2173958"/>
            <a:chOff x="1188000" y="5553606"/>
            <a:chExt cx="15828562" cy="2173958"/>
          </a:xfrm>
        </p:grpSpPr>
        <p:grpSp>
          <p:nvGrpSpPr>
            <p:cNvPr id="20" name="Grupa 19"/>
            <p:cNvGrpSpPr/>
            <p:nvPr/>
          </p:nvGrpSpPr>
          <p:grpSpPr>
            <a:xfrm>
              <a:off x="1188000" y="5553606"/>
              <a:ext cx="15828562" cy="2173958"/>
              <a:chOff x="1188000" y="5553606"/>
              <a:chExt cx="15828562" cy="2173958"/>
            </a:xfrm>
          </p:grpSpPr>
          <p:grpSp>
            <p:nvGrpSpPr>
              <p:cNvPr id="25" name="Grupa 24"/>
              <p:cNvGrpSpPr/>
              <p:nvPr/>
            </p:nvGrpSpPr>
            <p:grpSpPr>
              <a:xfrm>
                <a:off x="1188000" y="5553606"/>
                <a:ext cx="15828562" cy="2173958"/>
                <a:chOff x="1237546" y="1576733"/>
                <a:chExt cx="15855026" cy="2173958"/>
              </a:xfrm>
            </p:grpSpPr>
            <p:sp>
              <p:nvSpPr>
                <p:cNvPr id="30" name="Elipsa 29"/>
                <p:cNvSpPr/>
                <p:nvPr/>
              </p:nvSpPr>
              <p:spPr>
                <a:xfrm>
                  <a:off x="1237546" y="1625746"/>
                  <a:ext cx="2075935" cy="2075935"/>
                </a:xfrm>
                <a:prstGeom prst="ellipse">
                  <a:avLst/>
                </a:prstGeom>
                <a:solidFill>
                  <a:srgbClr val="4A742E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27" name="Dowolny kształt 26"/>
                <p:cNvSpPr/>
                <p:nvPr/>
              </p:nvSpPr>
              <p:spPr>
                <a:xfrm>
                  <a:off x="2767519" y="1576733"/>
                  <a:ext cx="14325053" cy="2173958"/>
                </a:xfrm>
                <a:custGeom>
                  <a:avLst/>
                  <a:gdLst>
                    <a:gd name="connsiteX0" fmla="*/ 148493 w 14325053"/>
                    <a:gd name="connsiteY0" fmla="*/ 0 h 1989438"/>
                    <a:gd name="connsiteX1" fmla="*/ 13993473 w 14325053"/>
                    <a:gd name="connsiteY1" fmla="*/ 0 h 1989438"/>
                    <a:gd name="connsiteX2" fmla="*/ 14325053 w 14325053"/>
                    <a:gd name="connsiteY2" fmla="*/ 331580 h 1989438"/>
                    <a:gd name="connsiteX3" fmla="*/ 14325053 w 14325053"/>
                    <a:gd name="connsiteY3" fmla="*/ 1657858 h 1989438"/>
                    <a:gd name="connsiteX4" fmla="*/ 13993473 w 14325053"/>
                    <a:gd name="connsiteY4" fmla="*/ 1989438 h 1989438"/>
                    <a:gd name="connsiteX5" fmla="*/ 148493 w 14325053"/>
                    <a:gd name="connsiteY5" fmla="*/ 1989438 h 1989438"/>
                    <a:gd name="connsiteX6" fmla="*/ 19427 w 14325053"/>
                    <a:gd name="connsiteY6" fmla="*/ 1963381 h 1989438"/>
                    <a:gd name="connsiteX7" fmla="*/ 0 w 14325053"/>
                    <a:gd name="connsiteY7" fmla="*/ 1952836 h 1989438"/>
                    <a:gd name="connsiteX8" fmla="*/ 4694 w 14325053"/>
                    <a:gd name="connsiteY8" fmla="*/ 1951118 h 1989438"/>
                    <a:gd name="connsiteX9" fmla="*/ 638638 w 14325053"/>
                    <a:gd name="connsiteY9" fmla="*/ 994719 h 1989438"/>
                    <a:gd name="connsiteX10" fmla="*/ 4694 w 14325053"/>
                    <a:gd name="connsiteY10" fmla="*/ 38320 h 1989438"/>
                    <a:gd name="connsiteX11" fmla="*/ 0 w 14325053"/>
                    <a:gd name="connsiteY11" fmla="*/ 36602 h 1989438"/>
                    <a:gd name="connsiteX12" fmla="*/ 19427 w 14325053"/>
                    <a:gd name="connsiteY12" fmla="*/ 26057 h 1989438"/>
                    <a:gd name="connsiteX13" fmla="*/ 148493 w 14325053"/>
                    <a:gd name="connsiteY13" fmla="*/ 0 h 1989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325053" h="1989438">
                      <a:moveTo>
                        <a:pt x="148493" y="0"/>
                      </a:moveTo>
                      <a:lnTo>
                        <a:pt x="13993473" y="0"/>
                      </a:lnTo>
                      <a:cubicBezTo>
                        <a:pt x="14176599" y="0"/>
                        <a:pt x="14325053" y="148453"/>
                        <a:pt x="14325053" y="331580"/>
                      </a:cubicBezTo>
                      <a:lnTo>
                        <a:pt x="14325053" y="1657858"/>
                      </a:lnTo>
                      <a:cubicBezTo>
                        <a:pt x="14325053" y="1840985"/>
                        <a:pt x="14176599" y="1989438"/>
                        <a:pt x="13993473" y="1989438"/>
                      </a:cubicBezTo>
                      <a:lnTo>
                        <a:pt x="148493" y="1989438"/>
                      </a:lnTo>
                      <a:cubicBezTo>
                        <a:pt x="102711" y="1989438"/>
                        <a:pt x="59097" y="1980160"/>
                        <a:pt x="19427" y="1963381"/>
                      </a:cubicBezTo>
                      <a:lnTo>
                        <a:pt x="0" y="1952836"/>
                      </a:lnTo>
                      <a:lnTo>
                        <a:pt x="4694" y="1951118"/>
                      </a:lnTo>
                      <a:cubicBezTo>
                        <a:pt x="377237" y="1793546"/>
                        <a:pt x="638638" y="1424660"/>
                        <a:pt x="638638" y="994719"/>
                      </a:cubicBezTo>
                      <a:cubicBezTo>
                        <a:pt x="638638" y="564779"/>
                        <a:pt x="377237" y="195892"/>
                        <a:pt x="4694" y="38320"/>
                      </a:cubicBezTo>
                      <a:lnTo>
                        <a:pt x="0" y="36602"/>
                      </a:lnTo>
                      <a:lnTo>
                        <a:pt x="19427" y="26057"/>
                      </a:lnTo>
                      <a:cubicBezTo>
                        <a:pt x="59097" y="9278"/>
                        <a:pt x="102711" y="0"/>
                        <a:pt x="14849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742E"/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28" name="Równoległobok 27"/>
                <p:cNvSpPr/>
                <p:nvPr/>
              </p:nvSpPr>
              <p:spPr>
                <a:xfrm>
                  <a:off x="4479011" y="1576733"/>
                  <a:ext cx="2279361" cy="2173958"/>
                </a:xfrm>
                <a:prstGeom prst="parallelogram">
                  <a:avLst>
                    <a:gd name="adj" fmla="val 4419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29" name="Prostokąt zaokrąglony 28"/>
                <p:cNvSpPr/>
                <p:nvPr/>
              </p:nvSpPr>
              <p:spPr>
                <a:xfrm>
                  <a:off x="3993407" y="2161243"/>
                  <a:ext cx="3250569" cy="1004938"/>
                </a:xfrm>
                <a:prstGeom prst="roundRect">
                  <a:avLst/>
                </a:prstGeom>
                <a:solidFill>
                  <a:srgbClr val="4A742E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524000"/>
                  <a:r>
                    <a:rPr lang="pl-PL" sz="2400" b="1" dirty="0">
                      <a:latin typeface="Yu Gothic" panose="020B0400000000000000" pitchFamily="34" charset="-128"/>
                      <a:ea typeface="Yu Gothic" panose="020B0400000000000000" pitchFamily="34" charset="-128"/>
                    </a:rPr>
                    <a:t>15/10 – 31/10</a:t>
                  </a:r>
                </a:p>
              </p:txBody>
            </p:sp>
          </p:grpSp>
          <p:sp>
            <p:nvSpPr>
              <p:cNvPr id="32" name="pole tekstowe 31"/>
              <p:cNvSpPr txBox="1"/>
              <p:nvPr/>
            </p:nvSpPr>
            <p:spPr>
              <a:xfrm>
                <a:off x="7565354" y="5778809"/>
                <a:ext cx="9070258" cy="1723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pl-PL" sz="2400" b="1" dirty="0">
                    <a:solidFill>
                      <a:schemeClr val="bg1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DARMOWY TRANSPORT NA TERENIE CMENARZA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pl-PL" sz="1600" b="1" dirty="0">
                    <a:solidFill>
                      <a:schemeClr val="bg1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USŁUGA BEZPŁATNEGO TRANSPORTU NA TERENIE CMENTARZA BĘDZIE DOSTĘPNA DLA OSÓB 70+ ORAZ MAJĄCYCH PROBLEMY Z PORUSZANIEM SIĘ </a:t>
                </a:r>
                <a:br>
                  <a:rPr lang="pl-PL" sz="1600" b="1" dirty="0">
                    <a:solidFill>
                      <a:schemeClr val="bg1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</a:br>
                <a:r>
                  <a:rPr lang="pl-PL" sz="1600" b="1" dirty="0">
                    <a:solidFill>
                      <a:schemeClr val="bg1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W GODZ. 9:00 – 14:00 </a:t>
                </a:r>
              </a:p>
            </p:txBody>
          </p:sp>
        </p:grpSp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45536" y="5981809"/>
              <a:ext cx="1357395" cy="1317550"/>
            </a:xfrm>
            <a:prstGeom prst="rect">
              <a:avLst/>
            </a:prstGeom>
          </p:spPr>
        </p:pic>
      </p:grpSp>
      <p:grpSp>
        <p:nvGrpSpPr>
          <p:cNvPr id="39" name="Grupa 38"/>
          <p:cNvGrpSpPr/>
          <p:nvPr/>
        </p:nvGrpSpPr>
        <p:grpSpPr>
          <a:xfrm>
            <a:off x="1086051" y="6731629"/>
            <a:ext cx="15828562" cy="2173958"/>
            <a:chOff x="1188000" y="5553606"/>
            <a:chExt cx="15828562" cy="2173958"/>
          </a:xfrm>
        </p:grpSpPr>
        <p:grpSp>
          <p:nvGrpSpPr>
            <p:cNvPr id="41" name="Grupa 40"/>
            <p:cNvGrpSpPr/>
            <p:nvPr/>
          </p:nvGrpSpPr>
          <p:grpSpPr>
            <a:xfrm>
              <a:off x="1188000" y="5553606"/>
              <a:ext cx="15828562" cy="2173958"/>
              <a:chOff x="1237546" y="1576733"/>
              <a:chExt cx="15855026" cy="2173958"/>
            </a:xfrm>
          </p:grpSpPr>
          <p:sp>
            <p:nvSpPr>
              <p:cNvPr id="47" name="Elipsa 46"/>
              <p:cNvSpPr/>
              <p:nvPr/>
            </p:nvSpPr>
            <p:spPr>
              <a:xfrm>
                <a:off x="1237546" y="1625746"/>
                <a:ext cx="2075935" cy="2075935"/>
              </a:xfrm>
              <a:prstGeom prst="ellipse">
                <a:avLst/>
              </a:prstGeom>
              <a:solidFill>
                <a:srgbClr val="3366CC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8" name="Dowolny kształt 47"/>
              <p:cNvSpPr/>
              <p:nvPr/>
            </p:nvSpPr>
            <p:spPr>
              <a:xfrm>
                <a:off x="2767519" y="1576733"/>
                <a:ext cx="14325053" cy="2173958"/>
              </a:xfrm>
              <a:custGeom>
                <a:avLst/>
                <a:gdLst>
                  <a:gd name="connsiteX0" fmla="*/ 148493 w 14325053"/>
                  <a:gd name="connsiteY0" fmla="*/ 0 h 1989438"/>
                  <a:gd name="connsiteX1" fmla="*/ 13993473 w 14325053"/>
                  <a:gd name="connsiteY1" fmla="*/ 0 h 1989438"/>
                  <a:gd name="connsiteX2" fmla="*/ 14325053 w 14325053"/>
                  <a:gd name="connsiteY2" fmla="*/ 331580 h 1989438"/>
                  <a:gd name="connsiteX3" fmla="*/ 14325053 w 14325053"/>
                  <a:gd name="connsiteY3" fmla="*/ 1657858 h 1989438"/>
                  <a:gd name="connsiteX4" fmla="*/ 13993473 w 14325053"/>
                  <a:gd name="connsiteY4" fmla="*/ 1989438 h 1989438"/>
                  <a:gd name="connsiteX5" fmla="*/ 148493 w 14325053"/>
                  <a:gd name="connsiteY5" fmla="*/ 1989438 h 1989438"/>
                  <a:gd name="connsiteX6" fmla="*/ 19427 w 14325053"/>
                  <a:gd name="connsiteY6" fmla="*/ 1963381 h 1989438"/>
                  <a:gd name="connsiteX7" fmla="*/ 0 w 14325053"/>
                  <a:gd name="connsiteY7" fmla="*/ 1952836 h 1989438"/>
                  <a:gd name="connsiteX8" fmla="*/ 4694 w 14325053"/>
                  <a:gd name="connsiteY8" fmla="*/ 1951118 h 1989438"/>
                  <a:gd name="connsiteX9" fmla="*/ 638638 w 14325053"/>
                  <a:gd name="connsiteY9" fmla="*/ 994719 h 1989438"/>
                  <a:gd name="connsiteX10" fmla="*/ 4694 w 14325053"/>
                  <a:gd name="connsiteY10" fmla="*/ 38320 h 1989438"/>
                  <a:gd name="connsiteX11" fmla="*/ 0 w 14325053"/>
                  <a:gd name="connsiteY11" fmla="*/ 36602 h 1989438"/>
                  <a:gd name="connsiteX12" fmla="*/ 19427 w 14325053"/>
                  <a:gd name="connsiteY12" fmla="*/ 26057 h 1989438"/>
                  <a:gd name="connsiteX13" fmla="*/ 148493 w 14325053"/>
                  <a:gd name="connsiteY13" fmla="*/ 0 h 1989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25053" h="1989438">
                    <a:moveTo>
                      <a:pt x="148493" y="0"/>
                    </a:moveTo>
                    <a:lnTo>
                      <a:pt x="13993473" y="0"/>
                    </a:lnTo>
                    <a:cubicBezTo>
                      <a:pt x="14176599" y="0"/>
                      <a:pt x="14325053" y="148453"/>
                      <a:pt x="14325053" y="331580"/>
                    </a:cubicBezTo>
                    <a:lnTo>
                      <a:pt x="14325053" y="1657858"/>
                    </a:lnTo>
                    <a:cubicBezTo>
                      <a:pt x="14325053" y="1840985"/>
                      <a:pt x="14176599" y="1989438"/>
                      <a:pt x="13993473" y="1989438"/>
                    </a:cubicBezTo>
                    <a:lnTo>
                      <a:pt x="148493" y="1989438"/>
                    </a:lnTo>
                    <a:cubicBezTo>
                      <a:pt x="102711" y="1989438"/>
                      <a:pt x="59097" y="1980160"/>
                      <a:pt x="19427" y="1963381"/>
                    </a:cubicBezTo>
                    <a:lnTo>
                      <a:pt x="0" y="1952836"/>
                    </a:lnTo>
                    <a:lnTo>
                      <a:pt x="4694" y="1951118"/>
                    </a:lnTo>
                    <a:cubicBezTo>
                      <a:pt x="377237" y="1793546"/>
                      <a:pt x="638638" y="1424660"/>
                      <a:pt x="638638" y="994719"/>
                    </a:cubicBezTo>
                    <a:cubicBezTo>
                      <a:pt x="638638" y="564779"/>
                      <a:pt x="377237" y="195892"/>
                      <a:pt x="4694" y="38320"/>
                    </a:cubicBezTo>
                    <a:lnTo>
                      <a:pt x="0" y="36602"/>
                    </a:lnTo>
                    <a:lnTo>
                      <a:pt x="19427" y="26057"/>
                    </a:lnTo>
                    <a:cubicBezTo>
                      <a:pt x="59097" y="9278"/>
                      <a:pt x="102711" y="0"/>
                      <a:pt x="148493" y="0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5">
                      <a:lumMod val="50000"/>
                    </a:schemeClr>
                  </a:gs>
                  <a:gs pos="0">
                    <a:srgbClr val="3366CC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9" name="Równoległobok 48"/>
              <p:cNvSpPr/>
              <p:nvPr/>
            </p:nvSpPr>
            <p:spPr>
              <a:xfrm>
                <a:off x="4479011" y="1576733"/>
                <a:ext cx="2279361" cy="2173958"/>
              </a:xfrm>
              <a:prstGeom prst="parallelogram">
                <a:avLst>
                  <a:gd name="adj" fmla="val 4419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Prostokąt zaokrąglony 49"/>
              <p:cNvSpPr/>
              <p:nvPr/>
            </p:nvSpPr>
            <p:spPr>
              <a:xfrm>
                <a:off x="3993407" y="2161243"/>
                <a:ext cx="3250569" cy="1004938"/>
              </a:xfrm>
              <a:prstGeom prst="roundRect">
                <a:avLst/>
              </a:prstGeom>
              <a:solidFill>
                <a:srgbClr val="3366CC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524000"/>
                <a:r>
                  <a:rPr lang="pl-PL" sz="2400" b="1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01/11</a:t>
                </a:r>
                <a:endParaRPr lang="pl-PL" sz="1200" b="1" dirty="0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</p:grpSp>
        <p:sp>
          <p:nvSpPr>
            <p:cNvPr id="46" name="pole tekstowe 45"/>
            <p:cNvSpPr txBox="1"/>
            <p:nvPr/>
          </p:nvSpPr>
          <p:spPr>
            <a:xfrm>
              <a:off x="7565354" y="6000252"/>
              <a:ext cx="9070258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pl-PL" sz="2400" b="1" dirty="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GODZINY OTWARCIA BIURA ADMINISTRACJI</a:t>
              </a:r>
            </a:p>
            <a:p>
              <a:pPr algn="just">
                <a:lnSpc>
                  <a:spcPct val="150000"/>
                </a:lnSpc>
              </a:pPr>
              <a:r>
                <a:rPr lang="pl-PL" sz="1600" b="1" dirty="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W DNIU 1 LISTOPADA BIURO ADMINISTRACJI CMENTARZA MIESZCZĄCE SIĘ PRZY KAPLICY MIEJSKIEJ BĘDZIE OTWARTE W GODZ. 9:00 – 15:00</a:t>
              </a:r>
            </a:p>
          </p:txBody>
        </p:sp>
      </p:grpSp>
      <p:sp>
        <p:nvSpPr>
          <p:cNvPr id="52" name="Dowolny kształt 51"/>
          <p:cNvSpPr/>
          <p:nvPr/>
        </p:nvSpPr>
        <p:spPr>
          <a:xfrm>
            <a:off x="1771455" y="7178275"/>
            <a:ext cx="701657" cy="1388416"/>
          </a:xfrm>
          <a:custGeom>
            <a:avLst/>
            <a:gdLst>
              <a:gd name="connsiteX0" fmla="*/ 364869 w 729738"/>
              <a:gd name="connsiteY0" fmla="*/ 0 h 1443982"/>
              <a:gd name="connsiteX1" fmla="*/ 729738 w 729738"/>
              <a:gd name="connsiteY1" fmla="*/ 364869 h 1443982"/>
              <a:gd name="connsiteX2" fmla="*/ 701065 w 729738"/>
              <a:gd name="connsiteY2" fmla="*/ 506893 h 1443982"/>
              <a:gd name="connsiteX3" fmla="*/ 698623 w 729738"/>
              <a:gd name="connsiteY3" fmla="*/ 511393 h 1443982"/>
              <a:gd name="connsiteX4" fmla="*/ 364352 w 729738"/>
              <a:gd name="connsiteY4" fmla="*/ 1443982 h 1443982"/>
              <a:gd name="connsiteX5" fmla="*/ 25140 w 729738"/>
              <a:gd name="connsiteY5" fmla="*/ 497603 h 1443982"/>
              <a:gd name="connsiteX6" fmla="*/ 25790 w 729738"/>
              <a:gd name="connsiteY6" fmla="*/ 497603 h 1443982"/>
              <a:gd name="connsiteX7" fmla="*/ 7413 w 729738"/>
              <a:gd name="connsiteY7" fmla="*/ 438403 h 1443982"/>
              <a:gd name="connsiteX8" fmla="*/ 0 w 729738"/>
              <a:gd name="connsiteY8" fmla="*/ 364869 h 1443982"/>
              <a:gd name="connsiteX9" fmla="*/ 364869 w 729738"/>
              <a:gd name="connsiteY9" fmla="*/ 0 h 1443982"/>
              <a:gd name="connsiteX10" fmla="*/ 357539 w 729738"/>
              <a:gd name="connsiteY10" fmla="*/ 210847 h 1443982"/>
              <a:gd name="connsiteX11" fmla="*/ 225894 w 729738"/>
              <a:gd name="connsiteY11" fmla="*/ 342492 h 1443982"/>
              <a:gd name="connsiteX12" fmla="*/ 357539 w 729738"/>
              <a:gd name="connsiteY12" fmla="*/ 474137 h 1443982"/>
              <a:gd name="connsiteX13" fmla="*/ 489184 w 729738"/>
              <a:gd name="connsiteY13" fmla="*/ 342492 h 1443982"/>
              <a:gd name="connsiteX14" fmla="*/ 357539 w 729738"/>
              <a:gd name="connsiteY14" fmla="*/ 210847 h 1443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9738" h="1443982">
                <a:moveTo>
                  <a:pt x="364869" y="0"/>
                </a:moveTo>
                <a:cubicBezTo>
                  <a:pt x="566381" y="0"/>
                  <a:pt x="729738" y="163357"/>
                  <a:pt x="729738" y="364869"/>
                </a:cubicBezTo>
                <a:cubicBezTo>
                  <a:pt x="729738" y="415247"/>
                  <a:pt x="719528" y="463240"/>
                  <a:pt x="701065" y="506893"/>
                </a:cubicBezTo>
                <a:lnTo>
                  <a:pt x="698623" y="511393"/>
                </a:lnTo>
                <a:lnTo>
                  <a:pt x="364352" y="1443982"/>
                </a:lnTo>
                <a:lnTo>
                  <a:pt x="25140" y="497603"/>
                </a:lnTo>
                <a:lnTo>
                  <a:pt x="25790" y="497603"/>
                </a:lnTo>
                <a:lnTo>
                  <a:pt x="7413" y="438403"/>
                </a:lnTo>
                <a:cubicBezTo>
                  <a:pt x="2553" y="414651"/>
                  <a:pt x="0" y="390058"/>
                  <a:pt x="0" y="364869"/>
                </a:cubicBezTo>
                <a:cubicBezTo>
                  <a:pt x="0" y="163357"/>
                  <a:pt x="163357" y="0"/>
                  <a:pt x="364869" y="0"/>
                </a:cubicBezTo>
                <a:close/>
                <a:moveTo>
                  <a:pt x="357539" y="210847"/>
                </a:moveTo>
                <a:cubicBezTo>
                  <a:pt x="284833" y="210847"/>
                  <a:pt x="225894" y="269786"/>
                  <a:pt x="225894" y="342492"/>
                </a:cubicBezTo>
                <a:cubicBezTo>
                  <a:pt x="225894" y="415198"/>
                  <a:pt x="284833" y="474137"/>
                  <a:pt x="357539" y="474137"/>
                </a:cubicBezTo>
                <a:cubicBezTo>
                  <a:pt x="430245" y="474137"/>
                  <a:pt x="489184" y="415198"/>
                  <a:pt x="489184" y="342492"/>
                </a:cubicBezTo>
                <a:cubicBezTo>
                  <a:pt x="489184" y="269786"/>
                  <a:pt x="430245" y="210847"/>
                  <a:pt x="357539" y="2108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0588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5" r="764" b="949"/>
          <a:stretch/>
        </p:blipFill>
        <p:spPr>
          <a:xfrm>
            <a:off x="620658" y="866952"/>
            <a:ext cx="16760933" cy="8992207"/>
          </a:xfrm>
          <a:prstGeom prst="rect">
            <a:avLst/>
          </a:prstGeom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237546" y="311061"/>
            <a:ext cx="15525572" cy="720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3600" b="1" dirty="0">
                <a:solidFill>
                  <a:srgbClr val="EF7F1A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MAPA TRANSPORTU W RAMACH PROJEKTU</a:t>
            </a:r>
            <a:br>
              <a:rPr lang="pl-PL" sz="3600" b="1" dirty="0">
                <a:solidFill>
                  <a:srgbClr val="EF7F1A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pl-PL" sz="3600" b="1" dirty="0">
                <a:solidFill>
                  <a:srgbClr val="EF7F1A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DARMOWY PRZEWÓZ SENIORÓW 70+</a:t>
            </a:r>
          </a:p>
        </p:txBody>
      </p:sp>
      <p:sp>
        <p:nvSpPr>
          <p:cNvPr id="42" name="Prostokąt 41"/>
          <p:cNvSpPr/>
          <p:nvPr/>
        </p:nvSpPr>
        <p:spPr>
          <a:xfrm>
            <a:off x="0" y="556998"/>
            <a:ext cx="118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rostokąt 42"/>
          <p:cNvSpPr/>
          <p:nvPr/>
        </p:nvSpPr>
        <p:spPr>
          <a:xfrm>
            <a:off x="10456171" y="556998"/>
            <a:ext cx="7560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121" y="9378289"/>
            <a:ext cx="2398204" cy="530145"/>
          </a:xfrm>
          <a:prstGeom prst="rect">
            <a:avLst/>
          </a:prstGeom>
        </p:spPr>
      </p:pic>
      <p:sp>
        <p:nvSpPr>
          <p:cNvPr id="44" name="Prostokąt 43"/>
          <p:cNvSpPr/>
          <p:nvPr/>
        </p:nvSpPr>
        <p:spPr>
          <a:xfrm>
            <a:off x="0" y="9571459"/>
            <a:ext cx="14114585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rostokąt 44"/>
          <p:cNvSpPr/>
          <p:nvPr/>
        </p:nvSpPr>
        <p:spPr>
          <a:xfrm>
            <a:off x="17016562" y="9571746"/>
            <a:ext cx="100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1500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237546" y="311061"/>
            <a:ext cx="15525572" cy="720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3600" b="1" dirty="0">
                <a:solidFill>
                  <a:srgbClr val="EF7F1A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WYSZUKIWARKA GROBÓW</a:t>
            </a:r>
          </a:p>
        </p:txBody>
      </p:sp>
      <p:sp>
        <p:nvSpPr>
          <p:cNvPr id="42" name="Prostokąt 41"/>
          <p:cNvSpPr/>
          <p:nvPr/>
        </p:nvSpPr>
        <p:spPr>
          <a:xfrm>
            <a:off x="0" y="556998"/>
            <a:ext cx="118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rostokąt 42"/>
          <p:cNvSpPr/>
          <p:nvPr/>
        </p:nvSpPr>
        <p:spPr>
          <a:xfrm>
            <a:off x="7553851" y="556998"/>
            <a:ext cx="10476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121" y="9378289"/>
            <a:ext cx="2398204" cy="530145"/>
          </a:xfrm>
          <a:prstGeom prst="rect">
            <a:avLst/>
          </a:prstGeom>
        </p:spPr>
      </p:pic>
      <p:sp>
        <p:nvSpPr>
          <p:cNvPr id="44" name="Prostokąt 43"/>
          <p:cNvSpPr/>
          <p:nvPr/>
        </p:nvSpPr>
        <p:spPr>
          <a:xfrm>
            <a:off x="0" y="9571459"/>
            <a:ext cx="14114585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rostokąt 44"/>
          <p:cNvSpPr/>
          <p:nvPr/>
        </p:nvSpPr>
        <p:spPr>
          <a:xfrm>
            <a:off x="17016562" y="9571746"/>
            <a:ext cx="100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26" name="Picture 2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00" y="1572332"/>
            <a:ext cx="15608213" cy="565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380056" y="7682200"/>
            <a:ext cx="15574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>
                <a:solidFill>
                  <a:srgbClr val="EF7F1A"/>
                </a:solidFill>
              </a:rPr>
              <a:t>gorzow.grobonet.com</a:t>
            </a:r>
            <a:r>
              <a:rPr lang="pl-PL" sz="5400" b="1" dirty="0"/>
              <a:t> </a:t>
            </a:r>
            <a:endParaRPr lang="pl-PL" sz="5400" dirty="0"/>
          </a:p>
        </p:txBody>
      </p:sp>
    </p:spTree>
    <p:extLst>
      <p:ext uri="{BB962C8B-B14F-4D97-AF65-F5344CB8AC3E}">
        <p14:creationId xmlns:p14="http://schemas.microsoft.com/office/powerpoint/2010/main" val="2333454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A7B18-F5F1-5F9A-6919-81EF0586B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747EF79-51C1-212C-1BAC-BC497E86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546" y="311061"/>
            <a:ext cx="15525572" cy="720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3600" b="1" dirty="0">
                <a:solidFill>
                  <a:srgbClr val="EF7F1A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WYSZUKIWARKA GROBÓW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5A613AE8-531A-4EA0-2822-D2F5D73CD7EF}"/>
              </a:ext>
            </a:extLst>
          </p:cNvPr>
          <p:cNvSpPr/>
          <p:nvPr/>
        </p:nvSpPr>
        <p:spPr>
          <a:xfrm>
            <a:off x="0" y="556998"/>
            <a:ext cx="118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5D318914-59EA-C6EB-BCE6-929E9F971D85}"/>
              </a:ext>
            </a:extLst>
          </p:cNvPr>
          <p:cNvSpPr/>
          <p:nvPr/>
        </p:nvSpPr>
        <p:spPr>
          <a:xfrm>
            <a:off x="7553851" y="556998"/>
            <a:ext cx="10476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37E9D2F5-7427-E331-D1E5-D15A9FCDE3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121" y="9378289"/>
            <a:ext cx="2398204" cy="530145"/>
          </a:xfrm>
          <a:prstGeom prst="rect">
            <a:avLst/>
          </a:prstGeom>
        </p:spPr>
      </p:pic>
      <p:sp>
        <p:nvSpPr>
          <p:cNvPr id="44" name="Prostokąt 43">
            <a:extLst>
              <a:ext uri="{FF2B5EF4-FFF2-40B4-BE49-F238E27FC236}">
                <a16:creationId xmlns:a16="http://schemas.microsoft.com/office/drawing/2014/main" id="{1A6234FF-478B-7495-6345-5B6187DDA527}"/>
              </a:ext>
            </a:extLst>
          </p:cNvPr>
          <p:cNvSpPr/>
          <p:nvPr/>
        </p:nvSpPr>
        <p:spPr>
          <a:xfrm>
            <a:off x="0" y="9571459"/>
            <a:ext cx="14114585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5C70F70C-ABF0-5065-071C-48D5A4B2FF78}"/>
              </a:ext>
            </a:extLst>
          </p:cNvPr>
          <p:cNvSpPr/>
          <p:nvPr/>
        </p:nvSpPr>
        <p:spPr>
          <a:xfrm>
            <a:off x="17016562" y="9571746"/>
            <a:ext cx="100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DBAF7C28-4961-7AFF-9851-D53A1130CE98}"/>
              </a:ext>
            </a:extLst>
          </p:cNvPr>
          <p:cNvSpPr txBox="1"/>
          <p:nvPr/>
        </p:nvSpPr>
        <p:spPr>
          <a:xfrm>
            <a:off x="157419" y="7682200"/>
            <a:ext cx="15574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>
                <a:solidFill>
                  <a:srgbClr val="EF7F1A"/>
                </a:solidFill>
              </a:rPr>
              <a:t>geoportal.um.gorzow.pl</a:t>
            </a:r>
            <a:r>
              <a:rPr lang="pl-PL" sz="5400" b="1" dirty="0"/>
              <a:t> </a:t>
            </a:r>
            <a:endParaRPr lang="pl-PL" sz="54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02E6ED3-C88E-F413-BEE0-C0B1FF126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43" y="1105231"/>
            <a:ext cx="16141919" cy="657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92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2563151" y="1662503"/>
            <a:ext cx="10152000" cy="67162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3600" b="1" dirty="0">
                <a:solidFill>
                  <a:srgbClr val="EF7F1A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MSZE ŚWIĘTE W KAPLICY MIEJSKIEJ</a:t>
            </a:r>
          </a:p>
        </p:txBody>
      </p:sp>
      <p:sp>
        <p:nvSpPr>
          <p:cNvPr id="42" name="Prostokąt 41"/>
          <p:cNvSpPr/>
          <p:nvPr/>
        </p:nvSpPr>
        <p:spPr>
          <a:xfrm>
            <a:off x="0" y="556998"/>
            <a:ext cx="118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rostokąt 42"/>
          <p:cNvSpPr/>
          <p:nvPr/>
        </p:nvSpPr>
        <p:spPr>
          <a:xfrm>
            <a:off x="9527025" y="556998"/>
            <a:ext cx="8496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121" y="9378289"/>
            <a:ext cx="2398204" cy="530145"/>
          </a:xfrm>
          <a:prstGeom prst="rect">
            <a:avLst/>
          </a:prstGeom>
        </p:spPr>
      </p:pic>
      <p:sp>
        <p:nvSpPr>
          <p:cNvPr id="44" name="Prostokąt 43"/>
          <p:cNvSpPr/>
          <p:nvPr/>
        </p:nvSpPr>
        <p:spPr>
          <a:xfrm>
            <a:off x="0" y="9571459"/>
            <a:ext cx="14114585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rostokąt 44"/>
          <p:cNvSpPr/>
          <p:nvPr/>
        </p:nvSpPr>
        <p:spPr>
          <a:xfrm>
            <a:off x="17016562" y="9571746"/>
            <a:ext cx="1008000" cy="144000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Dowolny kształt 9"/>
          <p:cNvSpPr/>
          <p:nvPr/>
        </p:nvSpPr>
        <p:spPr>
          <a:xfrm>
            <a:off x="1237546" y="1588168"/>
            <a:ext cx="1155195" cy="1780673"/>
          </a:xfrm>
          <a:custGeom>
            <a:avLst/>
            <a:gdLst>
              <a:gd name="connsiteX0" fmla="*/ 468568 w 1467410"/>
              <a:gd name="connsiteY0" fmla="*/ 0 h 2261937"/>
              <a:gd name="connsiteX1" fmla="*/ 998842 w 1467410"/>
              <a:gd name="connsiteY1" fmla="*/ 0 h 2261937"/>
              <a:gd name="connsiteX2" fmla="*/ 998842 w 1467410"/>
              <a:gd name="connsiteY2" fmla="*/ 529274 h 2261937"/>
              <a:gd name="connsiteX3" fmla="*/ 1467410 w 1467410"/>
              <a:gd name="connsiteY3" fmla="*/ 529274 h 2261937"/>
              <a:gd name="connsiteX4" fmla="*/ 1467410 w 1467410"/>
              <a:gd name="connsiteY4" fmla="*/ 1059548 h 2261937"/>
              <a:gd name="connsiteX5" fmla="*/ 998842 w 1467410"/>
              <a:gd name="connsiteY5" fmla="*/ 1059548 h 2261937"/>
              <a:gd name="connsiteX6" fmla="*/ 998842 w 1467410"/>
              <a:gd name="connsiteY6" fmla="*/ 2261937 h 2261937"/>
              <a:gd name="connsiteX7" fmla="*/ 468568 w 1467410"/>
              <a:gd name="connsiteY7" fmla="*/ 2261937 h 2261937"/>
              <a:gd name="connsiteX8" fmla="*/ 468568 w 1467410"/>
              <a:gd name="connsiteY8" fmla="*/ 1059548 h 2261937"/>
              <a:gd name="connsiteX9" fmla="*/ 0 w 1467410"/>
              <a:gd name="connsiteY9" fmla="*/ 1059548 h 2261937"/>
              <a:gd name="connsiteX10" fmla="*/ 0 w 1467410"/>
              <a:gd name="connsiteY10" fmla="*/ 529274 h 2261937"/>
              <a:gd name="connsiteX11" fmla="*/ 468568 w 1467410"/>
              <a:gd name="connsiteY11" fmla="*/ 529274 h 226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67410" h="2261937">
                <a:moveTo>
                  <a:pt x="468568" y="0"/>
                </a:moveTo>
                <a:lnTo>
                  <a:pt x="998842" y="0"/>
                </a:lnTo>
                <a:lnTo>
                  <a:pt x="998842" y="529274"/>
                </a:lnTo>
                <a:lnTo>
                  <a:pt x="1467410" y="529274"/>
                </a:lnTo>
                <a:lnTo>
                  <a:pt x="1467410" y="1059548"/>
                </a:lnTo>
                <a:lnTo>
                  <a:pt x="998842" y="1059548"/>
                </a:lnTo>
                <a:lnTo>
                  <a:pt x="998842" y="2261937"/>
                </a:lnTo>
                <a:lnTo>
                  <a:pt x="468568" y="2261937"/>
                </a:lnTo>
                <a:lnTo>
                  <a:pt x="468568" y="1059548"/>
                </a:lnTo>
                <a:lnTo>
                  <a:pt x="0" y="1059548"/>
                </a:lnTo>
                <a:lnTo>
                  <a:pt x="0" y="529274"/>
                </a:lnTo>
                <a:lnTo>
                  <a:pt x="468568" y="529274"/>
                </a:lnTo>
                <a:close/>
              </a:path>
            </a:pathLst>
          </a:custGeom>
          <a:noFill/>
          <a:ln w="57150">
            <a:solidFill>
              <a:srgbClr val="EF7F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Łącznik prosty 4"/>
          <p:cNvCxnSpPr/>
          <p:nvPr/>
        </p:nvCxnSpPr>
        <p:spPr>
          <a:xfrm>
            <a:off x="2646947" y="2406316"/>
            <a:ext cx="10152000" cy="0"/>
          </a:xfrm>
          <a:prstGeom prst="line">
            <a:avLst/>
          </a:prstGeom>
          <a:ln w="57150">
            <a:solidFill>
              <a:srgbClr val="EF7F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a 13"/>
          <p:cNvGrpSpPr/>
          <p:nvPr/>
        </p:nvGrpSpPr>
        <p:grpSpPr>
          <a:xfrm>
            <a:off x="2646947" y="2630905"/>
            <a:ext cx="10154652" cy="737936"/>
            <a:chOff x="2646947" y="2598821"/>
            <a:chExt cx="10154652" cy="737936"/>
          </a:xfrm>
        </p:grpSpPr>
        <p:sp>
          <p:nvSpPr>
            <p:cNvPr id="6" name="Prostokąt zaokrąglony 5"/>
            <p:cNvSpPr/>
            <p:nvPr/>
          </p:nvSpPr>
          <p:spPr>
            <a:xfrm>
              <a:off x="2646947" y="2598821"/>
              <a:ext cx="2951748" cy="737936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F7F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600" b="1" dirty="0">
                  <a:solidFill>
                    <a:srgbClr val="EF7F1A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10:00</a:t>
              </a:r>
            </a:p>
          </p:txBody>
        </p:sp>
        <p:sp>
          <p:nvSpPr>
            <p:cNvPr id="16" name="Prostokąt zaokrąglony 15"/>
            <p:cNvSpPr/>
            <p:nvPr/>
          </p:nvSpPr>
          <p:spPr>
            <a:xfrm>
              <a:off x="6248399" y="2598821"/>
              <a:ext cx="2951748" cy="737936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F7F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800" b="1" dirty="0">
                  <a:solidFill>
                    <a:srgbClr val="EF7F1A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11:30</a:t>
              </a:r>
            </a:p>
          </p:txBody>
        </p:sp>
        <p:sp>
          <p:nvSpPr>
            <p:cNvPr id="17" name="Prostokąt zaokrąglony 16"/>
            <p:cNvSpPr/>
            <p:nvPr/>
          </p:nvSpPr>
          <p:spPr>
            <a:xfrm>
              <a:off x="9849851" y="2598821"/>
              <a:ext cx="2951748" cy="737936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F7F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800" b="1" dirty="0">
                  <a:solidFill>
                    <a:srgbClr val="EF7F1A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13:00</a:t>
              </a:r>
            </a:p>
          </p:txBody>
        </p:sp>
      </p:grpSp>
      <p:sp>
        <p:nvSpPr>
          <p:cNvPr id="18" name="Tytuł 3"/>
          <p:cNvSpPr txBox="1">
            <a:spLocks/>
          </p:cNvSpPr>
          <p:nvPr/>
        </p:nvSpPr>
        <p:spPr>
          <a:xfrm>
            <a:off x="1389946" y="463461"/>
            <a:ext cx="15525572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500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49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600" b="1" dirty="0">
                <a:solidFill>
                  <a:srgbClr val="EF7F1A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PLAN MSZY ŚWIĘTYCH I PROCESJI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1234894" y="4184150"/>
            <a:ext cx="14341989" cy="1780673"/>
            <a:chOff x="1234894" y="4152066"/>
            <a:chExt cx="14341989" cy="1780673"/>
          </a:xfrm>
        </p:grpSpPr>
        <p:sp>
          <p:nvSpPr>
            <p:cNvPr id="19" name="Tytuł 3"/>
            <p:cNvSpPr txBox="1">
              <a:spLocks/>
            </p:cNvSpPr>
            <p:nvPr/>
          </p:nvSpPr>
          <p:spPr>
            <a:xfrm>
              <a:off x="2560498" y="4258485"/>
              <a:ext cx="13016385" cy="67162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135002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49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pl-PL" sz="3600" b="1" dirty="0">
                  <a:solidFill>
                    <a:srgbClr val="EF7F1A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MSZE ŚWIĘTE W GORZOWSKIM DOMU POGRZEBOWYM</a:t>
              </a:r>
            </a:p>
          </p:txBody>
        </p:sp>
        <p:sp>
          <p:nvSpPr>
            <p:cNvPr id="20" name="Dowolny kształt 19"/>
            <p:cNvSpPr/>
            <p:nvPr/>
          </p:nvSpPr>
          <p:spPr>
            <a:xfrm>
              <a:off x="1234894" y="4152066"/>
              <a:ext cx="1155195" cy="1780673"/>
            </a:xfrm>
            <a:custGeom>
              <a:avLst/>
              <a:gdLst>
                <a:gd name="connsiteX0" fmla="*/ 468568 w 1467410"/>
                <a:gd name="connsiteY0" fmla="*/ 0 h 2261937"/>
                <a:gd name="connsiteX1" fmla="*/ 998842 w 1467410"/>
                <a:gd name="connsiteY1" fmla="*/ 0 h 2261937"/>
                <a:gd name="connsiteX2" fmla="*/ 998842 w 1467410"/>
                <a:gd name="connsiteY2" fmla="*/ 529274 h 2261937"/>
                <a:gd name="connsiteX3" fmla="*/ 1467410 w 1467410"/>
                <a:gd name="connsiteY3" fmla="*/ 529274 h 2261937"/>
                <a:gd name="connsiteX4" fmla="*/ 1467410 w 1467410"/>
                <a:gd name="connsiteY4" fmla="*/ 1059548 h 2261937"/>
                <a:gd name="connsiteX5" fmla="*/ 998842 w 1467410"/>
                <a:gd name="connsiteY5" fmla="*/ 1059548 h 2261937"/>
                <a:gd name="connsiteX6" fmla="*/ 998842 w 1467410"/>
                <a:gd name="connsiteY6" fmla="*/ 2261937 h 2261937"/>
                <a:gd name="connsiteX7" fmla="*/ 468568 w 1467410"/>
                <a:gd name="connsiteY7" fmla="*/ 2261937 h 2261937"/>
                <a:gd name="connsiteX8" fmla="*/ 468568 w 1467410"/>
                <a:gd name="connsiteY8" fmla="*/ 1059548 h 2261937"/>
                <a:gd name="connsiteX9" fmla="*/ 0 w 1467410"/>
                <a:gd name="connsiteY9" fmla="*/ 1059548 h 2261937"/>
                <a:gd name="connsiteX10" fmla="*/ 0 w 1467410"/>
                <a:gd name="connsiteY10" fmla="*/ 529274 h 2261937"/>
                <a:gd name="connsiteX11" fmla="*/ 468568 w 1467410"/>
                <a:gd name="connsiteY11" fmla="*/ 529274 h 226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67410" h="2261937">
                  <a:moveTo>
                    <a:pt x="468568" y="0"/>
                  </a:moveTo>
                  <a:lnTo>
                    <a:pt x="998842" y="0"/>
                  </a:lnTo>
                  <a:lnTo>
                    <a:pt x="998842" y="529274"/>
                  </a:lnTo>
                  <a:lnTo>
                    <a:pt x="1467410" y="529274"/>
                  </a:lnTo>
                  <a:lnTo>
                    <a:pt x="1467410" y="1059548"/>
                  </a:lnTo>
                  <a:lnTo>
                    <a:pt x="998842" y="1059548"/>
                  </a:lnTo>
                  <a:lnTo>
                    <a:pt x="998842" y="2261937"/>
                  </a:lnTo>
                  <a:lnTo>
                    <a:pt x="468568" y="2261937"/>
                  </a:lnTo>
                  <a:lnTo>
                    <a:pt x="468568" y="1059548"/>
                  </a:lnTo>
                  <a:lnTo>
                    <a:pt x="0" y="1059548"/>
                  </a:lnTo>
                  <a:lnTo>
                    <a:pt x="0" y="529274"/>
                  </a:lnTo>
                  <a:lnTo>
                    <a:pt x="468568" y="529274"/>
                  </a:lnTo>
                  <a:close/>
                </a:path>
              </a:pathLst>
            </a:custGeom>
            <a:noFill/>
            <a:ln w="57150">
              <a:solidFill>
                <a:srgbClr val="EF7F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22" name="Łącznik prosty 21"/>
            <p:cNvCxnSpPr/>
            <p:nvPr/>
          </p:nvCxnSpPr>
          <p:spPr>
            <a:xfrm>
              <a:off x="2644295" y="4970214"/>
              <a:ext cx="12672000" cy="0"/>
            </a:xfrm>
            <a:prstGeom prst="line">
              <a:avLst/>
            </a:prstGeom>
            <a:ln w="57150">
              <a:solidFill>
                <a:srgbClr val="EF7F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Prostokąt zaokrąglony 22"/>
            <p:cNvSpPr/>
            <p:nvPr/>
          </p:nvSpPr>
          <p:spPr>
            <a:xfrm>
              <a:off x="2644295" y="5194803"/>
              <a:ext cx="2951748" cy="737936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F7F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600" b="1" dirty="0">
                  <a:solidFill>
                    <a:srgbClr val="EF7F1A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10:00</a:t>
              </a:r>
            </a:p>
          </p:txBody>
        </p:sp>
        <p:sp>
          <p:nvSpPr>
            <p:cNvPr id="24" name="Prostokąt zaokrąglony 23"/>
            <p:cNvSpPr/>
            <p:nvPr/>
          </p:nvSpPr>
          <p:spPr>
            <a:xfrm>
              <a:off x="6245747" y="5194803"/>
              <a:ext cx="2951748" cy="737936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F7F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800" b="1" dirty="0">
                  <a:solidFill>
                    <a:srgbClr val="EF7F1A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11:30</a:t>
              </a:r>
            </a:p>
          </p:txBody>
        </p:sp>
        <p:sp>
          <p:nvSpPr>
            <p:cNvPr id="25" name="Prostokąt zaokrąglony 24"/>
            <p:cNvSpPr/>
            <p:nvPr/>
          </p:nvSpPr>
          <p:spPr>
            <a:xfrm>
              <a:off x="9847199" y="5194803"/>
              <a:ext cx="2951748" cy="737936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F7F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800" b="1" dirty="0">
                  <a:solidFill>
                    <a:srgbClr val="EF7F1A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13:00</a:t>
              </a:r>
            </a:p>
          </p:txBody>
        </p:sp>
      </p:grpSp>
      <p:grpSp>
        <p:nvGrpSpPr>
          <p:cNvPr id="7" name="Grupa 6"/>
          <p:cNvGrpSpPr/>
          <p:nvPr/>
        </p:nvGrpSpPr>
        <p:grpSpPr>
          <a:xfrm>
            <a:off x="1234894" y="6780132"/>
            <a:ext cx="11477605" cy="1780673"/>
            <a:chOff x="1234894" y="6748048"/>
            <a:chExt cx="11477605" cy="1780673"/>
          </a:xfrm>
        </p:grpSpPr>
        <p:sp>
          <p:nvSpPr>
            <p:cNvPr id="26" name="Tytuł 3"/>
            <p:cNvSpPr txBox="1">
              <a:spLocks/>
            </p:cNvSpPr>
            <p:nvPr/>
          </p:nvSpPr>
          <p:spPr>
            <a:xfrm>
              <a:off x="2560499" y="6854467"/>
              <a:ext cx="10152000" cy="67162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135002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49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pl-PL" sz="3600" b="1" dirty="0">
                  <a:solidFill>
                    <a:srgbClr val="EF7F1A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PROCESJA</a:t>
              </a:r>
            </a:p>
          </p:txBody>
        </p:sp>
        <p:sp>
          <p:nvSpPr>
            <p:cNvPr id="27" name="Dowolny kształt 26"/>
            <p:cNvSpPr/>
            <p:nvPr/>
          </p:nvSpPr>
          <p:spPr>
            <a:xfrm>
              <a:off x="1234894" y="6748048"/>
              <a:ext cx="1155195" cy="1780673"/>
            </a:xfrm>
            <a:custGeom>
              <a:avLst/>
              <a:gdLst>
                <a:gd name="connsiteX0" fmla="*/ 468568 w 1467410"/>
                <a:gd name="connsiteY0" fmla="*/ 0 h 2261937"/>
                <a:gd name="connsiteX1" fmla="*/ 998842 w 1467410"/>
                <a:gd name="connsiteY1" fmla="*/ 0 h 2261937"/>
                <a:gd name="connsiteX2" fmla="*/ 998842 w 1467410"/>
                <a:gd name="connsiteY2" fmla="*/ 529274 h 2261937"/>
                <a:gd name="connsiteX3" fmla="*/ 1467410 w 1467410"/>
                <a:gd name="connsiteY3" fmla="*/ 529274 h 2261937"/>
                <a:gd name="connsiteX4" fmla="*/ 1467410 w 1467410"/>
                <a:gd name="connsiteY4" fmla="*/ 1059548 h 2261937"/>
                <a:gd name="connsiteX5" fmla="*/ 998842 w 1467410"/>
                <a:gd name="connsiteY5" fmla="*/ 1059548 h 2261937"/>
                <a:gd name="connsiteX6" fmla="*/ 998842 w 1467410"/>
                <a:gd name="connsiteY6" fmla="*/ 2261937 h 2261937"/>
                <a:gd name="connsiteX7" fmla="*/ 468568 w 1467410"/>
                <a:gd name="connsiteY7" fmla="*/ 2261937 h 2261937"/>
                <a:gd name="connsiteX8" fmla="*/ 468568 w 1467410"/>
                <a:gd name="connsiteY8" fmla="*/ 1059548 h 2261937"/>
                <a:gd name="connsiteX9" fmla="*/ 0 w 1467410"/>
                <a:gd name="connsiteY9" fmla="*/ 1059548 h 2261937"/>
                <a:gd name="connsiteX10" fmla="*/ 0 w 1467410"/>
                <a:gd name="connsiteY10" fmla="*/ 529274 h 2261937"/>
                <a:gd name="connsiteX11" fmla="*/ 468568 w 1467410"/>
                <a:gd name="connsiteY11" fmla="*/ 529274 h 226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67410" h="2261937">
                  <a:moveTo>
                    <a:pt x="468568" y="0"/>
                  </a:moveTo>
                  <a:lnTo>
                    <a:pt x="998842" y="0"/>
                  </a:lnTo>
                  <a:lnTo>
                    <a:pt x="998842" y="529274"/>
                  </a:lnTo>
                  <a:lnTo>
                    <a:pt x="1467410" y="529274"/>
                  </a:lnTo>
                  <a:lnTo>
                    <a:pt x="1467410" y="1059548"/>
                  </a:lnTo>
                  <a:lnTo>
                    <a:pt x="998842" y="1059548"/>
                  </a:lnTo>
                  <a:lnTo>
                    <a:pt x="998842" y="2261937"/>
                  </a:lnTo>
                  <a:lnTo>
                    <a:pt x="468568" y="2261937"/>
                  </a:lnTo>
                  <a:lnTo>
                    <a:pt x="468568" y="1059548"/>
                  </a:lnTo>
                  <a:lnTo>
                    <a:pt x="0" y="1059548"/>
                  </a:lnTo>
                  <a:lnTo>
                    <a:pt x="0" y="529274"/>
                  </a:lnTo>
                  <a:lnTo>
                    <a:pt x="468568" y="529274"/>
                  </a:lnTo>
                  <a:close/>
                </a:path>
              </a:pathLst>
            </a:custGeom>
            <a:noFill/>
            <a:ln w="57150">
              <a:solidFill>
                <a:srgbClr val="EF7F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29" name="Łącznik prosty 28"/>
            <p:cNvCxnSpPr/>
            <p:nvPr/>
          </p:nvCxnSpPr>
          <p:spPr>
            <a:xfrm>
              <a:off x="2644295" y="7566196"/>
              <a:ext cx="5148000" cy="0"/>
            </a:xfrm>
            <a:prstGeom prst="line">
              <a:avLst/>
            </a:prstGeom>
            <a:ln w="57150">
              <a:solidFill>
                <a:srgbClr val="EF7F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rostokąt zaokrąglony 29"/>
            <p:cNvSpPr/>
            <p:nvPr/>
          </p:nvSpPr>
          <p:spPr>
            <a:xfrm>
              <a:off x="2644295" y="7790785"/>
              <a:ext cx="5152168" cy="737936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F7F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600" b="1" dirty="0">
                  <a:solidFill>
                    <a:srgbClr val="EF7F1A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02/11 godz. 15:00</a:t>
              </a:r>
            </a:p>
          </p:txBody>
        </p:sp>
      </p:grpSp>
      <p:grpSp>
        <p:nvGrpSpPr>
          <p:cNvPr id="35" name="Grupa 34"/>
          <p:cNvGrpSpPr/>
          <p:nvPr/>
        </p:nvGrpSpPr>
        <p:grpSpPr>
          <a:xfrm>
            <a:off x="1332521" y="1662503"/>
            <a:ext cx="953483" cy="1633762"/>
            <a:chOff x="1332521" y="1662503"/>
            <a:chExt cx="953483" cy="1633762"/>
          </a:xfrm>
        </p:grpSpPr>
        <p:sp>
          <p:nvSpPr>
            <p:cNvPr id="34" name="Prostokąt 33"/>
            <p:cNvSpPr/>
            <p:nvPr/>
          </p:nvSpPr>
          <p:spPr>
            <a:xfrm>
              <a:off x="1681316" y="1662503"/>
              <a:ext cx="258097" cy="1633762"/>
            </a:xfrm>
            <a:prstGeom prst="rect">
              <a:avLst/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/>
            <p:cNvSpPr/>
            <p:nvPr/>
          </p:nvSpPr>
          <p:spPr>
            <a:xfrm rot="16200000">
              <a:off x="1680214" y="1739112"/>
              <a:ext cx="258097" cy="953483"/>
            </a:xfrm>
            <a:prstGeom prst="rect">
              <a:avLst/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6" name="Grupa 45"/>
          <p:cNvGrpSpPr/>
          <p:nvPr/>
        </p:nvGrpSpPr>
        <p:grpSpPr>
          <a:xfrm>
            <a:off x="1331027" y="4253031"/>
            <a:ext cx="953483" cy="1633762"/>
            <a:chOff x="1332521" y="1662503"/>
            <a:chExt cx="953483" cy="1633762"/>
          </a:xfrm>
        </p:grpSpPr>
        <p:sp>
          <p:nvSpPr>
            <p:cNvPr id="47" name="Prostokąt 46"/>
            <p:cNvSpPr/>
            <p:nvPr/>
          </p:nvSpPr>
          <p:spPr>
            <a:xfrm>
              <a:off x="1681316" y="1662503"/>
              <a:ext cx="258097" cy="1633762"/>
            </a:xfrm>
            <a:prstGeom prst="rect">
              <a:avLst/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/>
            <p:cNvSpPr/>
            <p:nvPr/>
          </p:nvSpPr>
          <p:spPr>
            <a:xfrm rot="16200000">
              <a:off x="1680214" y="1739112"/>
              <a:ext cx="258097" cy="953483"/>
            </a:xfrm>
            <a:prstGeom prst="rect">
              <a:avLst/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9" name="Grupa 48"/>
          <p:cNvGrpSpPr/>
          <p:nvPr/>
        </p:nvGrpSpPr>
        <p:grpSpPr>
          <a:xfrm>
            <a:off x="1338401" y="6853587"/>
            <a:ext cx="953483" cy="1633762"/>
            <a:chOff x="1332521" y="1662503"/>
            <a:chExt cx="953483" cy="1633762"/>
          </a:xfrm>
        </p:grpSpPr>
        <p:sp>
          <p:nvSpPr>
            <p:cNvPr id="50" name="Prostokąt 49"/>
            <p:cNvSpPr/>
            <p:nvPr/>
          </p:nvSpPr>
          <p:spPr>
            <a:xfrm>
              <a:off x="1681316" y="1662503"/>
              <a:ext cx="258097" cy="1633762"/>
            </a:xfrm>
            <a:prstGeom prst="rect">
              <a:avLst/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/>
            <p:cNvSpPr/>
            <p:nvPr/>
          </p:nvSpPr>
          <p:spPr>
            <a:xfrm rot="16200000">
              <a:off x="1680214" y="1739112"/>
              <a:ext cx="258097" cy="953483"/>
            </a:xfrm>
            <a:prstGeom prst="rect">
              <a:avLst/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84954421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3403</TotalTime>
  <Words>174</Words>
  <Application>Microsoft Office PowerPoint</Application>
  <PresentationFormat>Niestandardowy</PresentationFormat>
  <Paragraphs>37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Yu Gothic</vt:lpstr>
      <vt:lpstr>Arial</vt:lpstr>
      <vt:lpstr>Calibri</vt:lpstr>
      <vt:lpstr>Calibri Light</vt:lpstr>
      <vt:lpstr>Motyw pakietu Office</vt:lpstr>
      <vt:lpstr>Administracja Cmentarza Komunalnego</vt:lpstr>
      <vt:lpstr>GODZINY OTWARCIA CMENTARZA KOMUNALNEGO</vt:lpstr>
      <vt:lpstr>MOŻLIWOŚĆ WJAZDU NA CMENTARZ</vt:lpstr>
      <vt:lpstr>MAPA TRANSPORTU W RAMACH PROJEKTU DARMOWY PRZEWÓZ SENIORÓW 70+</vt:lpstr>
      <vt:lpstr>WYSZUKIWARKA GROBÓW</vt:lpstr>
      <vt:lpstr>WYSZUKIWARKA GROBÓW</vt:lpstr>
      <vt:lpstr>MSZE ŚWIĘTE W KAPLICY MIEJSKIEJ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bbrojecki</dc:creator>
  <cp:lastModifiedBy>krzepecka</cp:lastModifiedBy>
  <cp:revision>25</cp:revision>
  <dcterms:created xsi:type="dcterms:W3CDTF">2024-10-23T21:55:08Z</dcterms:created>
  <dcterms:modified xsi:type="dcterms:W3CDTF">2025-10-22T10:26:57Z</dcterms:modified>
</cp:coreProperties>
</file>