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Open Sans Bold" charset="1" panose="020B0806030504020204"/>
      <p:regular r:id="rId16"/>
    </p:embeddedFont>
    <p:embeddedFont>
      <p:font typeface="Open Sans" charset="1" panose="020B06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9495" y="-381133"/>
            <a:ext cx="18427495" cy="11087398"/>
          </a:xfrm>
          <a:custGeom>
            <a:avLst/>
            <a:gdLst/>
            <a:ahLst/>
            <a:cxnLst/>
            <a:rect r="r" b="b" t="t" l="l"/>
            <a:pathLst>
              <a:path h="11087398" w="18427495">
                <a:moveTo>
                  <a:pt x="0" y="0"/>
                </a:moveTo>
                <a:lnTo>
                  <a:pt x="18427495" y="0"/>
                </a:lnTo>
                <a:lnTo>
                  <a:pt x="18427495" y="11087397"/>
                </a:lnTo>
                <a:lnTo>
                  <a:pt x="0" y="110873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076" r="0" b="-2076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2682" y="1250844"/>
            <a:ext cx="20424989" cy="7841737"/>
          </a:xfrm>
          <a:custGeom>
            <a:avLst/>
            <a:gdLst/>
            <a:ahLst/>
            <a:cxnLst/>
            <a:rect r="r" b="b" t="t" l="l"/>
            <a:pathLst>
              <a:path h="7841737" w="20424989">
                <a:moveTo>
                  <a:pt x="0" y="0"/>
                </a:moveTo>
                <a:lnTo>
                  <a:pt x="20424989" y="0"/>
                </a:lnTo>
                <a:lnTo>
                  <a:pt x="20424989" y="7841737"/>
                </a:lnTo>
                <a:lnTo>
                  <a:pt x="0" y="7841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04623" y="153035"/>
            <a:ext cx="6850380" cy="1287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gorzow.budzetobywatelski.pl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41865" y="164968"/>
            <a:ext cx="12808149" cy="9806899"/>
          </a:xfrm>
          <a:custGeom>
            <a:avLst/>
            <a:gdLst/>
            <a:ahLst/>
            <a:cxnLst/>
            <a:rect r="r" b="b" t="t" l="l"/>
            <a:pathLst>
              <a:path h="9806899" w="12808149">
                <a:moveTo>
                  <a:pt x="0" y="0"/>
                </a:moveTo>
                <a:lnTo>
                  <a:pt x="12808149" y="0"/>
                </a:lnTo>
                <a:lnTo>
                  <a:pt x="12808149" y="9806899"/>
                </a:lnTo>
                <a:lnTo>
                  <a:pt x="0" y="980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2495" y="1407038"/>
            <a:ext cx="17937396" cy="7982141"/>
          </a:xfrm>
          <a:custGeom>
            <a:avLst/>
            <a:gdLst/>
            <a:ahLst/>
            <a:cxnLst/>
            <a:rect r="r" b="b" t="t" l="l"/>
            <a:pathLst>
              <a:path h="7982141" w="17937396">
                <a:moveTo>
                  <a:pt x="0" y="0"/>
                </a:moveTo>
                <a:lnTo>
                  <a:pt x="17937396" y="0"/>
                </a:lnTo>
                <a:lnTo>
                  <a:pt x="17937396" y="7982141"/>
                </a:lnTo>
                <a:lnTo>
                  <a:pt x="0" y="7982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11586" y="7133359"/>
            <a:ext cx="5545282" cy="488373"/>
            <a:chOff x="0" y="0"/>
            <a:chExt cx="1460486" cy="1286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0486" cy="128625"/>
            </a:xfrm>
            <a:custGeom>
              <a:avLst/>
              <a:gdLst/>
              <a:ahLst/>
              <a:cxnLst/>
              <a:rect r="r" b="b" t="t" l="l"/>
              <a:pathLst>
                <a:path h="128625" w="1460486">
                  <a:moveTo>
                    <a:pt x="0" y="0"/>
                  </a:moveTo>
                  <a:lnTo>
                    <a:pt x="1460486" y="0"/>
                  </a:lnTo>
                  <a:lnTo>
                    <a:pt x="1460486" y="128625"/>
                  </a:lnTo>
                  <a:lnTo>
                    <a:pt x="0" y="128625"/>
                  </a:lnTo>
                  <a:close/>
                </a:path>
              </a:pathLst>
            </a:custGeom>
            <a:solidFill>
              <a:srgbClr val="F4BDB9">
                <a:alpha val="3764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0486" cy="166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6542665" y="448310"/>
            <a:ext cx="468312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METODY WERYFIKACJI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581400" y="8532668"/>
            <a:ext cx="2670464" cy="488373"/>
            <a:chOff x="0" y="0"/>
            <a:chExt cx="703332" cy="1286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3332" cy="128625"/>
            </a:xfrm>
            <a:custGeom>
              <a:avLst/>
              <a:gdLst/>
              <a:ahLst/>
              <a:cxnLst/>
              <a:rect r="r" b="b" t="t" l="l"/>
              <a:pathLst>
                <a:path h="128625" w="703332">
                  <a:moveTo>
                    <a:pt x="0" y="0"/>
                  </a:moveTo>
                  <a:lnTo>
                    <a:pt x="703332" y="0"/>
                  </a:lnTo>
                  <a:lnTo>
                    <a:pt x="703332" y="128625"/>
                  </a:lnTo>
                  <a:lnTo>
                    <a:pt x="0" y="128625"/>
                  </a:lnTo>
                  <a:close/>
                </a:path>
              </a:pathLst>
            </a:custGeom>
            <a:solidFill>
              <a:srgbClr val="F4BDB9">
                <a:alpha val="37647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03332" cy="166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48452" y="182969"/>
            <a:ext cx="12994906" cy="9923970"/>
          </a:xfrm>
          <a:custGeom>
            <a:avLst/>
            <a:gdLst/>
            <a:ahLst/>
            <a:cxnLst/>
            <a:rect r="r" b="b" t="t" l="l"/>
            <a:pathLst>
              <a:path h="9923970" w="12994906">
                <a:moveTo>
                  <a:pt x="0" y="0"/>
                </a:moveTo>
                <a:lnTo>
                  <a:pt x="12994906" y="0"/>
                </a:lnTo>
                <a:lnTo>
                  <a:pt x="12994906" y="9923971"/>
                </a:lnTo>
                <a:lnTo>
                  <a:pt x="0" y="9923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4368">
            <a:off x="9145905" y="8126596"/>
            <a:ext cx="1529330" cy="1131704"/>
          </a:xfrm>
          <a:custGeom>
            <a:avLst/>
            <a:gdLst/>
            <a:ahLst/>
            <a:cxnLst/>
            <a:rect r="r" b="b" t="t" l="l"/>
            <a:pathLst>
              <a:path h="1131704" w="1529330">
                <a:moveTo>
                  <a:pt x="0" y="0"/>
                </a:moveTo>
                <a:lnTo>
                  <a:pt x="1529329" y="0"/>
                </a:lnTo>
                <a:lnTo>
                  <a:pt x="1529329" y="1131704"/>
                </a:lnTo>
                <a:lnTo>
                  <a:pt x="0" y="11317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9798" y="458258"/>
            <a:ext cx="16800314" cy="9461448"/>
          </a:xfrm>
          <a:custGeom>
            <a:avLst/>
            <a:gdLst/>
            <a:ahLst/>
            <a:cxnLst/>
            <a:rect r="r" b="b" t="t" l="l"/>
            <a:pathLst>
              <a:path h="9461448" w="16800314">
                <a:moveTo>
                  <a:pt x="0" y="0"/>
                </a:moveTo>
                <a:lnTo>
                  <a:pt x="16800314" y="0"/>
                </a:lnTo>
                <a:lnTo>
                  <a:pt x="16800314" y="9461449"/>
                </a:lnTo>
                <a:lnTo>
                  <a:pt x="0" y="9461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3769" y="852812"/>
            <a:ext cx="17760462" cy="8581377"/>
          </a:xfrm>
          <a:custGeom>
            <a:avLst/>
            <a:gdLst/>
            <a:ahLst/>
            <a:cxnLst/>
            <a:rect r="r" b="b" t="t" l="l"/>
            <a:pathLst>
              <a:path h="8581377" w="17760462">
                <a:moveTo>
                  <a:pt x="0" y="0"/>
                </a:moveTo>
                <a:lnTo>
                  <a:pt x="17760462" y="0"/>
                </a:lnTo>
                <a:lnTo>
                  <a:pt x="17760462" y="8581376"/>
                </a:lnTo>
                <a:lnTo>
                  <a:pt x="0" y="8581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4600" y="440037"/>
            <a:ext cx="17618800" cy="9406926"/>
          </a:xfrm>
          <a:custGeom>
            <a:avLst/>
            <a:gdLst/>
            <a:ahLst/>
            <a:cxnLst/>
            <a:rect r="r" b="b" t="t" l="l"/>
            <a:pathLst>
              <a:path h="9406926" w="17618800">
                <a:moveTo>
                  <a:pt x="0" y="0"/>
                </a:moveTo>
                <a:lnTo>
                  <a:pt x="17618800" y="0"/>
                </a:lnTo>
                <a:lnTo>
                  <a:pt x="17618800" y="9406926"/>
                </a:lnTo>
                <a:lnTo>
                  <a:pt x="0" y="9406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960177" y="2838450"/>
            <a:ext cx="3086100" cy="453736"/>
            <a:chOff x="0" y="0"/>
            <a:chExt cx="812800" cy="1195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119503"/>
            </a:xfrm>
            <a:custGeom>
              <a:avLst/>
              <a:gdLst/>
              <a:ahLst/>
              <a:cxnLst/>
              <a:rect r="r" b="b" t="t" l="l"/>
              <a:pathLst>
                <a:path h="11950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19503"/>
                  </a:lnTo>
                  <a:lnTo>
                    <a:pt x="0" y="119503"/>
                  </a:lnTo>
                  <a:close/>
                </a:path>
              </a:pathLst>
            </a:custGeom>
            <a:solidFill>
              <a:srgbClr val="38858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1576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203" y="794071"/>
            <a:ext cx="17863594" cy="8909467"/>
          </a:xfrm>
          <a:custGeom>
            <a:avLst/>
            <a:gdLst/>
            <a:ahLst/>
            <a:cxnLst/>
            <a:rect r="r" b="b" t="t" l="l"/>
            <a:pathLst>
              <a:path h="8909467" w="17863594">
                <a:moveTo>
                  <a:pt x="0" y="0"/>
                </a:moveTo>
                <a:lnTo>
                  <a:pt x="17863594" y="0"/>
                </a:lnTo>
                <a:lnTo>
                  <a:pt x="17863594" y="8909467"/>
                </a:lnTo>
                <a:lnTo>
                  <a:pt x="0" y="8909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19450" y="7479723"/>
            <a:ext cx="12212782" cy="1042555"/>
            <a:chOff x="0" y="0"/>
            <a:chExt cx="3216535" cy="27458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16535" cy="274582"/>
            </a:xfrm>
            <a:custGeom>
              <a:avLst/>
              <a:gdLst/>
              <a:ahLst/>
              <a:cxnLst/>
              <a:rect r="r" b="b" t="t" l="l"/>
              <a:pathLst>
                <a:path h="274582" w="3216535">
                  <a:moveTo>
                    <a:pt x="0" y="0"/>
                  </a:moveTo>
                  <a:lnTo>
                    <a:pt x="3216535" y="0"/>
                  </a:lnTo>
                  <a:lnTo>
                    <a:pt x="3216535" y="274582"/>
                  </a:lnTo>
                  <a:lnTo>
                    <a:pt x="0" y="27458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216535" cy="312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621609" y="686117"/>
            <a:ext cx="9044781" cy="7550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b="true" sz="4399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MOBILNE PUNKTY GŁOSOWANIA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165613"/>
            <a:ext cx="16346415" cy="456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8"/>
              </a:lnSpc>
              <a:spcBef>
                <a:spcPct val="0"/>
              </a:spcBef>
            </a:pPr>
            <a:r>
              <a:rPr lang="en-US" b="true" sz="3363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08.10.2024 r.</a:t>
            </a:r>
            <a:r>
              <a:rPr lang="en-US" sz="3363">
                <a:solidFill>
                  <a:srgbClr val="388584"/>
                </a:solidFill>
                <a:latin typeface="Open Sans"/>
                <a:ea typeface="Open Sans"/>
                <a:cs typeface="Open Sans"/>
                <a:sym typeface="Open Sans"/>
              </a:rPr>
              <a:t> - Stary Rynek - godz. 14-16 (wtorek)</a:t>
            </a:r>
          </a:p>
          <a:p>
            <a:pPr algn="l">
              <a:lnSpc>
                <a:spcPts val="4708"/>
              </a:lnSpc>
              <a:spcBef>
                <a:spcPct val="0"/>
              </a:spcBef>
            </a:pPr>
          </a:p>
          <a:p>
            <a:pPr algn="l">
              <a:lnSpc>
                <a:spcPts val="4708"/>
              </a:lnSpc>
              <a:spcBef>
                <a:spcPct val="0"/>
              </a:spcBef>
            </a:pPr>
            <a:r>
              <a:rPr lang="en-US" b="true" sz="3363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10.10.2024 r.</a:t>
            </a:r>
            <a:r>
              <a:rPr lang="en-US" sz="3363">
                <a:solidFill>
                  <a:srgbClr val="388584"/>
                </a:solidFill>
                <a:latin typeface="Open Sans"/>
                <a:ea typeface="Open Sans"/>
                <a:cs typeface="Open Sans"/>
                <a:sym typeface="Open Sans"/>
              </a:rPr>
              <a:t> - róg Marcinkowskiego/Alejki - godz. 13-15 (czwartek)</a:t>
            </a:r>
          </a:p>
          <a:p>
            <a:pPr algn="l">
              <a:lnSpc>
                <a:spcPts val="4708"/>
              </a:lnSpc>
              <a:spcBef>
                <a:spcPct val="0"/>
              </a:spcBef>
            </a:pPr>
          </a:p>
          <a:p>
            <a:pPr algn="l">
              <a:lnSpc>
                <a:spcPts val="4708"/>
              </a:lnSpc>
              <a:spcBef>
                <a:spcPct val="0"/>
              </a:spcBef>
            </a:pPr>
            <a:r>
              <a:rPr lang="en-US" b="true" sz="3363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15.10.2024 r.</a:t>
            </a:r>
            <a:r>
              <a:rPr lang="en-US" sz="3363">
                <a:solidFill>
                  <a:srgbClr val="388584"/>
                </a:solidFill>
                <a:latin typeface="Open Sans"/>
                <a:ea typeface="Open Sans"/>
                <a:cs typeface="Open Sans"/>
                <a:sym typeface="Open Sans"/>
              </a:rPr>
              <a:t> - ul. Szarych Szeregów, naprzeciw szkoły SP20 - godz. 14-16 (wtorek)</a:t>
            </a:r>
          </a:p>
          <a:p>
            <a:pPr algn="l">
              <a:lnSpc>
                <a:spcPts val="4708"/>
              </a:lnSpc>
              <a:spcBef>
                <a:spcPct val="0"/>
              </a:spcBef>
            </a:pPr>
          </a:p>
          <a:p>
            <a:pPr algn="l">
              <a:lnSpc>
                <a:spcPts val="4708"/>
              </a:lnSpc>
              <a:spcBef>
                <a:spcPct val="0"/>
              </a:spcBef>
            </a:pPr>
            <a:r>
              <a:rPr lang="en-US" b="true" sz="3363">
                <a:solidFill>
                  <a:srgbClr val="38858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17.10.2024 r.</a:t>
            </a:r>
            <a:r>
              <a:rPr lang="en-US" sz="3363">
                <a:solidFill>
                  <a:srgbClr val="388584"/>
                </a:solidFill>
                <a:latin typeface="Open Sans"/>
                <a:ea typeface="Open Sans"/>
                <a:cs typeface="Open Sans"/>
                <a:sym typeface="Open Sans"/>
              </a:rPr>
              <a:t> - ul. Kazimierza Wielkiego, plac koło Żabki - godz. 13-15 (czwartek)</a:t>
            </a:r>
          </a:p>
          <a:p>
            <a:pPr algn="ctr">
              <a:lnSpc>
                <a:spcPts val="344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DAGSmV-wC4c</dc:identifier>
  <dcterms:modified xsi:type="dcterms:W3CDTF">2011-08-01T06:04:30Z</dcterms:modified>
  <cp:revision>1</cp:revision>
  <dc:title>metody weryfikacji</dc:title>
</cp:coreProperties>
</file>